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757" r:id="rId5"/>
    <p:sldMasterId id="2147483769" r:id="rId6"/>
  </p:sldMasterIdLst>
  <p:notesMasterIdLst>
    <p:notesMasterId r:id="rId73"/>
  </p:notesMasterIdLst>
  <p:sldIdLst>
    <p:sldId id="280" r:id="rId7"/>
    <p:sldId id="274" r:id="rId8"/>
    <p:sldId id="272" r:id="rId9"/>
    <p:sldId id="281" r:id="rId10"/>
    <p:sldId id="275" r:id="rId11"/>
    <p:sldId id="302" r:id="rId12"/>
    <p:sldId id="284" r:id="rId13"/>
    <p:sldId id="289" r:id="rId14"/>
    <p:sldId id="296" r:id="rId15"/>
    <p:sldId id="300" r:id="rId16"/>
    <p:sldId id="301" r:id="rId17"/>
    <p:sldId id="269" r:id="rId18"/>
    <p:sldId id="303" r:id="rId19"/>
    <p:sldId id="297" r:id="rId20"/>
    <p:sldId id="299" r:id="rId21"/>
    <p:sldId id="271" r:id="rId22"/>
    <p:sldId id="304" r:id="rId23"/>
    <p:sldId id="305" r:id="rId24"/>
    <p:sldId id="395" r:id="rId25"/>
    <p:sldId id="396" r:id="rId26"/>
    <p:sldId id="406" r:id="rId27"/>
    <p:sldId id="449" r:id="rId28"/>
    <p:sldId id="450" r:id="rId29"/>
    <p:sldId id="437" r:id="rId30"/>
    <p:sldId id="438" r:id="rId31"/>
    <p:sldId id="407" r:id="rId32"/>
    <p:sldId id="451" r:id="rId33"/>
    <p:sldId id="421" r:id="rId34"/>
    <p:sldId id="419" r:id="rId35"/>
    <p:sldId id="414" r:id="rId36"/>
    <p:sldId id="452" r:id="rId37"/>
    <p:sldId id="417" r:id="rId38"/>
    <p:sldId id="453" r:id="rId39"/>
    <p:sldId id="404" r:id="rId40"/>
    <p:sldId id="408" r:id="rId41"/>
    <p:sldId id="409" r:id="rId42"/>
    <p:sldId id="412" r:id="rId43"/>
    <p:sldId id="416" r:id="rId44"/>
    <p:sldId id="454" r:id="rId45"/>
    <p:sldId id="456" r:id="rId46"/>
    <p:sldId id="457" r:id="rId47"/>
    <p:sldId id="418" r:id="rId48"/>
    <p:sldId id="423" r:id="rId49"/>
    <p:sldId id="425" r:id="rId50"/>
    <p:sldId id="426" r:id="rId51"/>
    <p:sldId id="427" r:id="rId52"/>
    <p:sldId id="439" r:id="rId53"/>
    <p:sldId id="424" r:id="rId54"/>
    <p:sldId id="440" r:id="rId55"/>
    <p:sldId id="392" r:id="rId56"/>
    <p:sldId id="429" r:id="rId57"/>
    <p:sldId id="441" r:id="rId58"/>
    <p:sldId id="447" r:id="rId59"/>
    <p:sldId id="448" r:id="rId60"/>
    <p:sldId id="458" r:id="rId61"/>
    <p:sldId id="258" r:id="rId62"/>
    <p:sldId id="332" r:id="rId63"/>
    <p:sldId id="261" r:id="rId64"/>
    <p:sldId id="329" r:id="rId65"/>
    <p:sldId id="333" r:id="rId66"/>
    <p:sldId id="262" r:id="rId67"/>
    <p:sldId id="334" r:id="rId68"/>
    <p:sldId id="335" r:id="rId69"/>
    <p:sldId id="459" r:id="rId70"/>
    <p:sldId id="337" r:id="rId71"/>
    <p:sldId id="338"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urns" initials="MB" lastIdx="21" clrIdx="0">
    <p:extLst>
      <p:ext uri="{19B8F6BF-5375-455C-9EA6-DF929625EA0E}">
        <p15:presenceInfo xmlns:p15="http://schemas.microsoft.com/office/powerpoint/2012/main" userId="S::mburns@bailit-health.com::c618f2ce-3b45-45fc-84b9-ecdabaf9800a" providerId="AD"/>
      </p:ext>
    </p:extLst>
  </p:cmAuthor>
  <p:cmAuthor id="2" name="Justine Zayhowski" initials="JZ" lastIdx="2" clrIdx="1">
    <p:extLst>
      <p:ext uri="{19B8F6BF-5375-455C-9EA6-DF929625EA0E}">
        <p15:presenceInfo xmlns:p15="http://schemas.microsoft.com/office/powerpoint/2012/main" userId="S::jzayhowski@bailit-health.com::2377d393-ab0f-4e66-8672-ed1beebcd407" providerId="AD"/>
      </p:ext>
    </p:extLst>
  </p:cmAuthor>
  <p:cmAuthor id="3" name="Michael Bailit" initials="MB" lastIdx="45" clrIdx="2">
    <p:extLst>
      <p:ext uri="{19B8F6BF-5375-455C-9EA6-DF929625EA0E}">
        <p15:presenceInfo xmlns:p15="http://schemas.microsoft.com/office/powerpoint/2012/main" userId="S::mbailit@bailit-health.com::6e5c4604-85bf-41ef-8e97-4724b7d56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9"/>
    <a:srgbClr val="1D4268"/>
    <a:srgbClr val="00863D"/>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9946C-F0E5-478C-BA83-29F354232D36}" v="5" dt="2020-11-11T14:13:55.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76" y="66"/>
      </p:cViewPr>
      <p:guideLst/>
    </p:cSldViewPr>
  </p:slideViewPr>
  <p:notesTextViewPr>
    <p:cViewPr>
      <p:scale>
        <a:sx n="1" d="1"/>
        <a:sy n="1" d="1"/>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986F76FD-C4DC-4150-8826-CDAD4803DF7A}"/>
    <pc:docChg chg="undo custSel delSld modSld sldOrd">
      <pc:chgData name="Michael Bailit" userId="6e5c4604-85bf-41ef-8e97-4724b7d56589" providerId="ADAL" clId="{986F76FD-C4DC-4150-8826-CDAD4803DF7A}" dt="2020-10-18T19:07:20.602" v="2130" actId="207"/>
      <pc:docMkLst>
        <pc:docMk/>
      </pc:docMkLst>
      <pc:sldChg chg="modSp mod">
        <pc:chgData name="Michael Bailit" userId="6e5c4604-85bf-41ef-8e97-4724b7d56589" providerId="ADAL" clId="{986F76FD-C4DC-4150-8826-CDAD4803DF7A}" dt="2020-10-15T12:12:57.707" v="1166" actId="255"/>
        <pc:sldMkLst>
          <pc:docMk/>
          <pc:sldMk cId="4068077888" sldId="261"/>
        </pc:sldMkLst>
        <pc:spChg chg="mod">
          <ac:chgData name="Michael Bailit" userId="6e5c4604-85bf-41ef-8e97-4724b7d56589" providerId="ADAL" clId="{986F76FD-C4DC-4150-8826-CDAD4803DF7A}" dt="2020-10-15T12:11:25.209" v="1150" actId="1076"/>
          <ac:spMkLst>
            <pc:docMk/>
            <pc:sldMk cId="4068077888" sldId="261"/>
            <ac:spMk id="2" creationId="{B336E184-AE1A-2246-9BF7-4E06622795DF}"/>
          </ac:spMkLst>
        </pc:spChg>
        <pc:spChg chg="mod">
          <ac:chgData name="Michael Bailit" userId="6e5c4604-85bf-41ef-8e97-4724b7d56589" providerId="ADAL" clId="{986F76FD-C4DC-4150-8826-CDAD4803DF7A}" dt="2020-10-15T12:12:57.707" v="1166" actId="255"/>
          <ac:spMkLst>
            <pc:docMk/>
            <pc:sldMk cId="4068077888" sldId="261"/>
            <ac:spMk id="3" creationId="{7F26F290-C8EA-F640-82FB-0204D180B253}"/>
          </ac:spMkLst>
        </pc:spChg>
      </pc:sldChg>
      <pc:sldChg chg="modSp mod">
        <pc:chgData name="Michael Bailit" userId="6e5c4604-85bf-41ef-8e97-4724b7d56589" providerId="ADAL" clId="{986F76FD-C4DC-4150-8826-CDAD4803DF7A}" dt="2020-10-15T12:11:15.559" v="1149" actId="1076"/>
        <pc:sldMkLst>
          <pc:docMk/>
          <pc:sldMk cId="1955492017" sldId="262"/>
        </pc:sldMkLst>
        <pc:spChg chg="mod">
          <ac:chgData name="Michael Bailit" userId="6e5c4604-85bf-41ef-8e97-4724b7d56589" providerId="ADAL" clId="{986F76FD-C4DC-4150-8826-CDAD4803DF7A}" dt="2020-10-15T12:11:11.068" v="1148" actId="14100"/>
          <ac:spMkLst>
            <pc:docMk/>
            <pc:sldMk cId="1955492017" sldId="262"/>
            <ac:spMk id="2" creationId="{B336E184-AE1A-2246-9BF7-4E06622795DF}"/>
          </ac:spMkLst>
        </pc:spChg>
        <pc:spChg chg="mod">
          <ac:chgData name="Michael Bailit" userId="6e5c4604-85bf-41ef-8e97-4724b7d56589" providerId="ADAL" clId="{986F76FD-C4DC-4150-8826-CDAD4803DF7A}" dt="2020-10-15T12:11:15.559" v="1149" actId="1076"/>
          <ac:spMkLst>
            <pc:docMk/>
            <pc:sldMk cId="1955492017" sldId="262"/>
            <ac:spMk id="3" creationId="{7F26F290-C8EA-F640-82FB-0204D180B253}"/>
          </ac:spMkLst>
        </pc:spChg>
      </pc:sldChg>
      <pc:sldChg chg="modSp mod">
        <pc:chgData name="Michael Bailit" userId="6e5c4604-85bf-41ef-8e97-4724b7d56589" providerId="ADAL" clId="{986F76FD-C4DC-4150-8826-CDAD4803DF7A}" dt="2020-10-15T12:05:28.185" v="1054" actId="1076"/>
        <pc:sldMkLst>
          <pc:docMk/>
          <pc:sldMk cId="1496857530" sldId="281"/>
        </pc:sldMkLst>
        <pc:spChg chg="mod">
          <ac:chgData name="Michael Bailit" userId="6e5c4604-85bf-41ef-8e97-4724b7d56589" providerId="ADAL" clId="{986F76FD-C4DC-4150-8826-CDAD4803DF7A}" dt="2020-10-15T12:05:28.185" v="1054" actId="1076"/>
          <ac:spMkLst>
            <pc:docMk/>
            <pc:sldMk cId="1496857530" sldId="281"/>
            <ac:spMk id="3" creationId="{747D6460-E2B1-40A9-A799-FDFE51CBB7DC}"/>
          </ac:spMkLst>
        </pc:spChg>
      </pc:sldChg>
      <pc:sldChg chg="modSp mod">
        <pc:chgData name="Michael Bailit" userId="6e5c4604-85bf-41ef-8e97-4724b7d56589" providerId="ADAL" clId="{986F76FD-C4DC-4150-8826-CDAD4803DF7A}" dt="2020-10-15T12:40:34.902" v="2116" actId="20577"/>
        <pc:sldMkLst>
          <pc:docMk/>
          <pc:sldMk cId="2426182620" sldId="288"/>
        </pc:sldMkLst>
        <pc:spChg chg="mod">
          <ac:chgData name="Michael Bailit" userId="6e5c4604-85bf-41ef-8e97-4724b7d56589" providerId="ADAL" clId="{986F76FD-C4DC-4150-8826-CDAD4803DF7A}" dt="2020-10-15T12:40:34.902" v="2116" actId="20577"/>
          <ac:spMkLst>
            <pc:docMk/>
            <pc:sldMk cId="2426182620" sldId="288"/>
            <ac:spMk id="2" creationId="{22108CBC-D21A-4C4F-B899-E5B023F60F3A}"/>
          </ac:spMkLst>
        </pc:spChg>
      </pc:sldChg>
      <pc:sldChg chg="modSp mod">
        <pc:chgData name="Michael Bailit" userId="6e5c4604-85bf-41ef-8e97-4724b7d56589" providerId="ADAL" clId="{986F76FD-C4DC-4150-8826-CDAD4803DF7A}" dt="2020-10-15T12:40:37.265" v="2117" actId="20577"/>
        <pc:sldMkLst>
          <pc:docMk/>
          <pc:sldMk cId="2386385971" sldId="289"/>
        </pc:sldMkLst>
        <pc:spChg chg="mod">
          <ac:chgData name="Michael Bailit" userId="6e5c4604-85bf-41ef-8e97-4724b7d56589" providerId="ADAL" clId="{986F76FD-C4DC-4150-8826-CDAD4803DF7A}" dt="2020-10-15T12:40:37.265" v="2117" actId="20577"/>
          <ac:spMkLst>
            <pc:docMk/>
            <pc:sldMk cId="2386385971" sldId="289"/>
            <ac:spMk id="2" creationId="{22108CBC-D21A-4C4F-B899-E5B023F60F3A}"/>
          </ac:spMkLst>
        </pc:spChg>
      </pc:sldChg>
      <pc:sldChg chg="modSp mod">
        <pc:chgData name="Michael Bailit" userId="6e5c4604-85bf-41ef-8e97-4724b7d56589" providerId="ADAL" clId="{986F76FD-C4DC-4150-8826-CDAD4803DF7A}" dt="2020-10-15T12:38:44.834" v="2106" actId="20577"/>
        <pc:sldMkLst>
          <pc:docMk/>
          <pc:sldMk cId="1838923319" sldId="290"/>
        </pc:sldMkLst>
        <pc:spChg chg="mod">
          <ac:chgData name="Michael Bailit" userId="6e5c4604-85bf-41ef-8e97-4724b7d56589" providerId="ADAL" clId="{986F76FD-C4DC-4150-8826-CDAD4803DF7A}" dt="2020-10-15T12:38:44.834" v="2106" actId="20577"/>
          <ac:spMkLst>
            <pc:docMk/>
            <pc:sldMk cId="1838923319" sldId="290"/>
            <ac:spMk id="3" creationId="{639117FD-E3A0-4CE5-83F2-A6B2B0541B64}"/>
          </ac:spMkLst>
        </pc:spChg>
      </pc:sldChg>
      <pc:sldChg chg="modSp mod ord">
        <pc:chgData name="Michael Bailit" userId="6e5c4604-85bf-41ef-8e97-4724b7d56589" providerId="ADAL" clId="{986F76FD-C4DC-4150-8826-CDAD4803DF7A}" dt="2020-10-15T12:37:31.863" v="2091" actId="20577"/>
        <pc:sldMkLst>
          <pc:docMk/>
          <pc:sldMk cId="4211953449" sldId="300"/>
        </pc:sldMkLst>
        <pc:spChg chg="mod">
          <ac:chgData name="Michael Bailit" userId="6e5c4604-85bf-41ef-8e97-4724b7d56589" providerId="ADAL" clId="{986F76FD-C4DC-4150-8826-CDAD4803DF7A}" dt="2020-10-15T12:37:31.863" v="2091" actId="20577"/>
          <ac:spMkLst>
            <pc:docMk/>
            <pc:sldMk cId="4211953449" sldId="300"/>
            <ac:spMk id="3" creationId="{B2C91272-9A6C-4041-BF47-66C919EE42A9}"/>
          </ac:spMkLst>
        </pc:spChg>
      </pc:sldChg>
      <pc:sldChg chg="modSp mod">
        <pc:chgData name="Michael Bailit" userId="6e5c4604-85bf-41ef-8e97-4724b7d56589" providerId="ADAL" clId="{986F76FD-C4DC-4150-8826-CDAD4803DF7A}" dt="2020-10-15T12:39:29.786" v="2110" actId="20577"/>
        <pc:sldMkLst>
          <pc:docMk/>
          <pc:sldMk cId="1034299703" sldId="392"/>
        </pc:sldMkLst>
        <pc:spChg chg="mod">
          <ac:chgData name="Michael Bailit" userId="6e5c4604-85bf-41ef-8e97-4724b7d56589" providerId="ADAL" clId="{986F76FD-C4DC-4150-8826-CDAD4803DF7A}" dt="2020-10-15T12:39:29.786" v="2110" actId="20577"/>
          <ac:spMkLst>
            <pc:docMk/>
            <pc:sldMk cId="1034299703" sldId="392"/>
            <ac:spMk id="3" creationId="{69390B3F-89F7-4D3C-A1F1-234C77912207}"/>
          </ac:spMkLst>
        </pc:spChg>
        <pc:spChg chg="mod">
          <ac:chgData name="Michael Bailit" userId="6e5c4604-85bf-41ef-8e97-4724b7d56589" providerId="ADAL" clId="{986F76FD-C4DC-4150-8826-CDAD4803DF7A}" dt="2020-10-15T12:07:50.714" v="1078" actId="1076"/>
          <ac:spMkLst>
            <pc:docMk/>
            <pc:sldMk cId="1034299703" sldId="392"/>
            <ac:spMk id="4" creationId="{E2B7CCB8-0144-4CC5-BC4C-9C4E940AC24F}"/>
          </ac:spMkLst>
        </pc:spChg>
      </pc:sldChg>
      <pc:sldChg chg="delSp mod">
        <pc:chgData name="Michael Bailit" userId="6e5c4604-85bf-41ef-8e97-4724b7d56589" providerId="ADAL" clId="{986F76FD-C4DC-4150-8826-CDAD4803DF7A}" dt="2020-10-14T12:47:13.646" v="182" actId="21"/>
        <pc:sldMkLst>
          <pc:docMk/>
          <pc:sldMk cId="2181900102" sldId="395"/>
        </pc:sldMkLst>
        <pc:spChg chg="del">
          <ac:chgData name="Michael Bailit" userId="6e5c4604-85bf-41ef-8e97-4724b7d56589" providerId="ADAL" clId="{986F76FD-C4DC-4150-8826-CDAD4803DF7A}" dt="2020-10-14T12:47:13.646" v="182" actId="21"/>
          <ac:spMkLst>
            <pc:docMk/>
            <pc:sldMk cId="2181900102" sldId="395"/>
            <ac:spMk id="6" creationId="{E661883E-5215-4D6B-A2E3-D1C6B0300FA3}"/>
          </ac:spMkLst>
        </pc:spChg>
      </pc:sldChg>
      <pc:sldChg chg="modSp mod">
        <pc:chgData name="Michael Bailit" userId="6e5c4604-85bf-41ef-8e97-4724b7d56589" providerId="ADAL" clId="{986F76FD-C4DC-4150-8826-CDAD4803DF7A}" dt="2020-10-15T12:05:35.108" v="1055" actId="1076"/>
        <pc:sldMkLst>
          <pc:docMk/>
          <pc:sldMk cId="453902893" sldId="396"/>
        </pc:sldMkLst>
        <pc:spChg chg="mod">
          <ac:chgData name="Michael Bailit" userId="6e5c4604-85bf-41ef-8e97-4724b7d56589" providerId="ADAL" clId="{986F76FD-C4DC-4150-8826-CDAD4803DF7A}" dt="2020-10-15T12:05:35.108" v="1055" actId="1076"/>
          <ac:spMkLst>
            <pc:docMk/>
            <pc:sldMk cId="453902893" sldId="396"/>
            <ac:spMk id="6" creationId="{A89A2347-34DC-4543-8E77-093BD5A5D94D}"/>
          </ac:spMkLst>
        </pc:spChg>
      </pc:sldChg>
      <pc:sldChg chg="delSp mod">
        <pc:chgData name="Michael Bailit" userId="6e5c4604-85bf-41ef-8e97-4724b7d56589" providerId="ADAL" clId="{986F76FD-C4DC-4150-8826-CDAD4803DF7A}" dt="2020-10-14T12:47:43.744" v="186" actId="21"/>
        <pc:sldMkLst>
          <pc:docMk/>
          <pc:sldMk cId="674928898" sldId="404"/>
        </pc:sldMkLst>
        <pc:spChg chg="del">
          <ac:chgData name="Michael Bailit" userId="6e5c4604-85bf-41ef-8e97-4724b7d56589" providerId="ADAL" clId="{986F76FD-C4DC-4150-8826-CDAD4803DF7A}" dt="2020-10-14T12:47:43.744" v="186" actId="21"/>
          <ac:spMkLst>
            <pc:docMk/>
            <pc:sldMk cId="674928898" sldId="404"/>
            <ac:spMk id="4" creationId="{D4B78A60-9D37-41EC-BE5D-D9ECF90B0E90}"/>
          </ac:spMkLst>
        </pc:spChg>
      </pc:sldChg>
      <pc:sldChg chg="delSp mod">
        <pc:chgData name="Michael Bailit" userId="6e5c4604-85bf-41ef-8e97-4724b7d56589" providerId="ADAL" clId="{986F76FD-C4DC-4150-8826-CDAD4803DF7A}" dt="2020-10-14T12:47:20.808" v="183" actId="21"/>
        <pc:sldMkLst>
          <pc:docMk/>
          <pc:sldMk cId="54496803" sldId="406"/>
        </pc:sldMkLst>
        <pc:spChg chg="del">
          <ac:chgData name="Michael Bailit" userId="6e5c4604-85bf-41ef-8e97-4724b7d56589" providerId="ADAL" clId="{986F76FD-C4DC-4150-8826-CDAD4803DF7A}" dt="2020-10-14T12:47:20.808" v="183" actId="21"/>
          <ac:spMkLst>
            <pc:docMk/>
            <pc:sldMk cId="54496803" sldId="406"/>
            <ac:spMk id="3" creationId="{3486AD9C-0DA4-4F96-8DD7-0B43FF6CA637}"/>
          </ac:spMkLst>
        </pc:spChg>
      </pc:sldChg>
      <pc:sldChg chg="delSp mod">
        <pc:chgData name="Michael Bailit" userId="6e5c4604-85bf-41ef-8e97-4724b7d56589" providerId="ADAL" clId="{986F76FD-C4DC-4150-8826-CDAD4803DF7A}" dt="2020-10-14T12:47:29.519" v="184" actId="21"/>
        <pc:sldMkLst>
          <pc:docMk/>
          <pc:sldMk cId="2959257813" sldId="407"/>
        </pc:sldMkLst>
        <pc:spChg chg="del">
          <ac:chgData name="Michael Bailit" userId="6e5c4604-85bf-41ef-8e97-4724b7d56589" providerId="ADAL" clId="{986F76FD-C4DC-4150-8826-CDAD4803DF7A}" dt="2020-10-14T12:47:29.519" v="184" actId="21"/>
          <ac:spMkLst>
            <pc:docMk/>
            <pc:sldMk cId="2959257813" sldId="407"/>
            <ac:spMk id="3" creationId="{3486AD9C-0DA4-4F96-8DD7-0B43FF6CA637}"/>
          </ac:spMkLst>
        </pc:spChg>
      </pc:sldChg>
      <pc:sldChg chg="modSp mod">
        <pc:chgData name="Michael Bailit" userId="6e5c4604-85bf-41ef-8e97-4724b7d56589" providerId="ADAL" clId="{986F76FD-C4DC-4150-8826-CDAD4803DF7A}" dt="2020-10-15T12:06:37.084" v="1062" actId="207"/>
        <pc:sldMkLst>
          <pc:docMk/>
          <pc:sldMk cId="1761496095" sldId="408"/>
        </pc:sldMkLst>
        <pc:spChg chg="mod">
          <ac:chgData name="Michael Bailit" userId="6e5c4604-85bf-41ef-8e97-4724b7d56589" providerId="ADAL" clId="{986F76FD-C4DC-4150-8826-CDAD4803DF7A}" dt="2020-10-15T12:06:37.084" v="1062" actId="207"/>
          <ac:spMkLst>
            <pc:docMk/>
            <pc:sldMk cId="1761496095" sldId="408"/>
            <ac:spMk id="6" creationId="{96B51C9D-AE03-4CE6-9AAB-9CF58A895210}"/>
          </ac:spMkLst>
        </pc:spChg>
      </pc:sldChg>
      <pc:sldChg chg="modSp mod">
        <pc:chgData name="Michael Bailit" userId="6e5c4604-85bf-41ef-8e97-4724b7d56589" providerId="ADAL" clId="{986F76FD-C4DC-4150-8826-CDAD4803DF7A}" dt="2020-10-15T12:06:43.636" v="1063" actId="207"/>
        <pc:sldMkLst>
          <pc:docMk/>
          <pc:sldMk cId="2808103896" sldId="409"/>
        </pc:sldMkLst>
        <pc:spChg chg="mod">
          <ac:chgData name="Michael Bailit" userId="6e5c4604-85bf-41ef-8e97-4724b7d56589" providerId="ADAL" clId="{986F76FD-C4DC-4150-8826-CDAD4803DF7A}" dt="2020-10-15T12:06:43.636" v="1063" actId="207"/>
          <ac:spMkLst>
            <pc:docMk/>
            <pc:sldMk cId="2808103896" sldId="409"/>
            <ac:spMk id="6" creationId="{96B51C9D-AE03-4CE6-9AAB-9CF58A895210}"/>
          </ac:spMkLst>
        </pc:spChg>
      </pc:sldChg>
      <pc:sldChg chg="delSp mod">
        <pc:chgData name="Michael Bailit" userId="6e5c4604-85bf-41ef-8e97-4724b7d56589" providerId="ADAL" clId="{986F76FD-C4DC-4150-8826-CDAD4803DF7A}" dt="2020-10-14T12:47:59.445" v="187" actId="21"/>
        <pc:sldMkLst>
          <pc:docMk/>
          <pc:sldMk cId="2530479475" sldId="418"/>
        </pc:sldMkLst>
        <pc:spChg chg="del">
          <ac:chgData name="Michael Bailit" userId="6e5c4604-85bf-41ef-8e97-4724b7d56589" providerId="ADAL" clId="{986F76FD-C4DC-4150-8826-CDAD4803DF7A}" dt="2020-10-14T12:47:59.445" v="187" actId="21"/>
          <ac:spMkLst>
            <pc:docMk/>
            <pc:sldMk cId="2530479475" sldId="418"/>
            <ac:spMk id="5" creationId="{39188602-62A2-427F-884B-812F280BA28D}"/>
          </ac:spMkLst>
        </pc:spChg>
      </pc:sldChg>
      <pc:sldChg chg="delSp mod">
        <pc:chgData name="Michael Bailit" userId="6e5c4604-85bf-41ef-8e97-4724b7d56589" providerId="ADAL" clId="{986F76FD-C4DC-4150-8826-CDAD4803DF7A}" dt="2020-10-14T12:47:36.493" v="185" actId="21"/>
        <pc:sldMkLst>
          <pc:docMk/>
          <pc:sldMk cId="713211566" sldId="419"/>
        </pc:sldMkLst>
        <pc:spChg chg="del">
          <ac:chgData name="Michael Bailit" userId="6e5c4604-85bf-41ef-8e97-4724b7d56589" providerId="ADAL" clId="{986F76FD-C4DC-4150-8826-CDAD4803DF7A}" dt="2020-10-14T12:47:36.493" v="185" actId="21"/>
          <ac:spMkLst>
            <pc:docMk/>
            <pc:sldMk cId="713211566" sldId="419"/>
            <ac:spMk id="4" creationId="{40F3E20C-BC6E-4DA9-B3B5-19B7CB1145CB}"/>
          </ac:spMkLst>
        </pc:spChg>
      </pc:sldChg>
      <pc:sldChg chg="modSp mod">
        <pc:chgData name="Michael Bailit" userId="6e5c4604-85bf-41ef-8e97-4724b7d56589" providerId="ADAL" clId="{986F76FD-C4DC-4150-8826-CDAD4803DF7A}" dt="2020-10-15T12:06:15.310" v="1059" actId="207"/>
        <pc:sldMkLst>
          <pc:docMk/>
          <pc:sldMk cId="3594711599" sldId="420"/>
        </pc:sldMkLst>
        <pc:spChg chg="mod">
          <ac:chgData name="Michael Bailit" userId="6e5c4604-85bf-41ef-8e97-4724b7d56589" providerId="ADAL" clId="{986F76FD-C4DC-4150-8826-CDAD4803DF7A}" dt="2020-10-15T12:06:09.684" v="1058" actId="207"/>
          <ac:spMkLst>
            <pc:docMk/>
            <pc:sldMk cId="3594711599" sldId="420"/>
            <ac:spMk id="4" creationId="{AA01ED0D-A77E-4CF4-9AB0-FE6C23954CCE}"/>
          </ac:spMkLst>
        </pc:spChg>
        <pc:spChg chg="mod">
          <ac:chgData name="Michael Bailit" userId="6e5c4604-85bf-41ef-8e97-4724b7d56589" providerId="ADAL" clId="{986F76FD-C4DC-4150-8826-CDAD4803DF7A}" dt="2020-10-15T12:06:15.310" v="1059" actId="207"/>
          <ac:spMkLst>
            <pc:docMk/>
            <pc:sldMk cId="3594711599" sldId="420"/>
            <ac:spMk id="5" creationId="{73C3A349-18D5-4F06-BF87-304259EA88E6}"/>
          </ac:spMkLst>
        </pc:spChg>
      </pc:sldChg>
      <pc:sldChg chg="modSp mod">
        <pc:chgData name="Michael Bailit" userId="6e5c4604-85bf-41ef-8e97-4724b7d56589" providerId="ADAL" clId="{986F76FD-C4DC-4150-8826-CDAD4803DF7A}" dt="2020-10-15T12:06:24.875" v="1061" actId="207"/>
        <pc:sldMkLst>
          <pc:docMk/>
          <pc:sldMk cId="3543630702" sldId="421"/>
        </pc:sldMkLst>
        <pc:spChg chg="mod">
          <ac:chgData name="Michael Bailit" userId="6e5c4604-85bf-41ef-8e97-4724b7d56589" providerId="ADAL" clId="{986F76FD-C4DC-4150-8826-CDAD4803DF7A}" dt="2020-10-15T12:06:24.875" v="1061" actId="207"/>
          <ac:spMkLst>
            <pc:docMk/>
            <pc:sldMk cId="3543630702" sldId="421"/>
            <ac:spMk id="4" creationId="{3DBE98F3-2480-4C00-A081-65C6ED5091CA}"/>
          </ac:spMkLst>
        </pc:spChg>
        <pc:spChg chg="mod">
          <ac:chgData name="Michael Bailit" userId="6e5c4604-85bf-41ef-8e97-4724b7d56589" providerId="ADAL" clId="{986F76FD-C4DC-4150-8826-CDAD4803DF7A}" dt="2020-10-15T12:06:21.406" v="1060" actId="207"/>
          <ac:spMkLst>
            <pc:docMk/>
            <pc:sldMk cId="3543630702" sldId="421"/>
            <ac:spMk id="6" creationId="{336BB331-0B89-4771-B42F-3E66EBFCDA95}"/>
          </ac:spMkLst>
        </pc:spChg>
      </pc:sldChg>
      <pc:sldChg chg="modSp mod">
        <pc:chgData name="Michael Bailit" userId="6e5c4604-85bf-41ef-8e97-4724b7d56589" providerId="ADAL" clId="{986F76FD-C4DC-4150-8826-CDAD4803DF7A}" dt="2020-10-15T12:07:01.976" v="1065" actId="207"/>
        <pc:sldMkLst>
          <pc:docMk/>
          <pc:sldMk cId="3890561315" sldId="423"/>
        </pc:sldMkLst>
        <pc:spChg chg="mod">
          <ac:chgData name="Michael Bailit" userId="6e5c4604-85bf-41ef-8e97-4724b7d56589" providerId="ADAL" clId="{986F76FD-C4DC-4150-8826-CDAD4803DF7A}" dt="2020-10-15T12:07:01.976" v="1065" actId="207"/>
          <ac:spMkLst>
            <pc:docMk/>
            <pc:sldMk cId="3890561315" sldId="423"/>
            <ac:spMk id="5" creationId="{AB25A646-062C-4BB8-AB6A-1DC33F016ED5}"/>
          </ac:spMkLst>
        </pc:spChg>
        <pc:spChg chg="mod">
          <ac:chgData name="Michael Bailit" userId="6e5c4604-85bf-41ef-8e97-4724b7d56589" providerId="ADAL" clId="{986F76FD-C4DC-4150-8826-CDAD4803DF7A}" dt="2020-10-15T12:06:58.770" v="1064" actId="207"/>
          <ac:spMkLst>
            <pc:docMk/>
            <pc:sldMk cId="3890561315" sldId="423"/>
            <ac:spMk id="8" creationId="{0813EE64-D9BD-41E8-806F-9E01E82D74B4}"/>
          </ac:spMkLst>
        </pc:spChg>
      </pc:sldChg>
      <pc:sldChg chg="modSp mod">
        <pc:chgData name="Michael Bailit" userId="6e5c4604-85bf-41ef-8e97-4724b7d56589" providerId="ADAL" clId="{986F76FD-C4DC-4150-8826-CDAD4803DF7A}" dt="2020-10-15T12:39:33.789" v="2112" actId="20577"/>
        <pc:sldMkLst>
          <pc:docMk/>
          <pc:sldMk cId="1965903549" sldId="424"/>
        </pc:sldMkLst>
        <pc:spChg chg="mod">
          <ac:chgData name="Michael Bailit" userId="6e5c4604-85bf-41ef-8e97-4724b7d56589" providerId="ADAL" clId="{986F76FD-C4DC-4150-8826-CDAD4803DF7A}" dt="2020-10-15T12:39:33.789" v="2112" actId="20577"/>
          <ac:spMkLst>
            <pc:docMk/>
            <pc:sldMk cId="1965903549" sldId="424"/>
            <ac:spMk id="2" creationId="{023437C9-ED29-4088-9D66-F68126D727C5}"/>
          </ac:spMkLst>
        </pc:spChg>
        <pc:spChg chg="mod">
          <ac:chgData name="Michael Bailit" userId="6e5c4604-85bf-41ef-8e97-4724b7d56589" providerId="ADAL" clId="{986F76FD-C4DC-4150-8826-CDAD4803DF7A}" dt="2020-10-15T12:07:38.473" v="1073" actId="1076"/>
          <ac:spMkLst>
            <pc:docMk/>
            <pc:sldMk cId="1965903549" sldId="424"/>
            <ac:spMk id="4" creationId="{65994DF0-0F4B-4260-8376-E954DEFD72F7}"/>
          </ac:spMkLst>
        </pc:spChg>
      </pc:sldChg>
      <pc:sldChg chg="modSp mod">
        <pc:chgData name="Michael Bailit" userId="6e5c4604-85bf-41ef-8e97-4724b7d56589" providerId="ADAL" clId="{986F76FD-C4DC-4150-8826-CDAD4803DF7A}" dt="2020-10-15T12:07:12.278" v="1067" actId="207"/>
        <pc:sldMkLst>
          <pc:docMk/>
          <pc:sldMk cId="840438711" sldId="425"/>
        </pc:sldMkLst>
        <pc:spChg chg="mod">
          <ac:chgData name="Michael Bailit" userId="6e5c4604-85bf-41ef-8e97-4724b7d56589" providerId="ADAL" clId="{986F76FD-C4DC-4150-8826-CDAD4803DF7A}" dt="2020-10-15T12:07:12.278" v="1067" actId="207"/>
          <ac:spMkLst>
            <pc:docMk/>
            <pc:sldMk cId="840438711" sldId="425"/>
            <ac:spMk id="5" creationId="{AB25A646-062C-4BB8-AB6A-1DC33F016ED5}"/>
          </ac:spMkLst>
        </pc:spChg>
        <pc:spChg chg="mod">
          <ac:chgData name="Michael Bailit" userId="6e5c4604-85bf-41ef-8e97-4724b7d56589" providerId="ADAL" clId="{986F76FD-C4DC-4150-8826-CDAD4803DF7A}" dt="2020-10-15T12:07:07.826" v="1066" actId="207"/>
          <ac:spMkLst>
            <pc:docMk/>
            <pc:sldMk cId="840438711" sldId="425"/>
            <ac:spMk id="7" creationId="{787B7FC1-501C-47C3-8174-1D8285883472}"/>
          </ac:spMkLst>
        </pc:spChg>
      </pc:sldChg>
      <pc:sldChg chg="modSp mod">
        <pc:chgData name="Michael Bailit" userId="6e5c4604-85bf-41ef-8e97-4724b7d56589" providerId="ADAL" clId="{986F76FD-C4DC-4150-8826-CDAD4803DF7A}" dt="2020-10-15T12:07:21.239" v="1069" actId="207"/>
        <pc:sldMkLst>
          <pc:docMk/>
          <pc:sldMk cId="3984732895" sldId="426"/>
        </pc:sldMkLst>
        <pc:spChg chg="mod">
          <ac:chgData name="Michael Bailit" userId="6e5c4604-85bf-41ef-8e97-4724b7d56589" providerId="ADAL" clId="{986F76FD-C4DC-4150-8826-CDAD4803DF7A}" dt="2020-10-15T12:07:21.239" v="1069" actId="207"/>
          <ac:spMkLst>
            <pc:docMk/>
            <pc:sldMk cId="3984732895" sldId="426"/>
            <ac:spMk id="5" creationId="{AB25A646-062C-4BB8-AB6A-1DC33F016ED5}"/>
          </ac:spMkLst>
        </pc:spChg>
        <pc:spChg chg="mod">
          <ac:chgData name="Michael Bailit" userId="6e5c4604-85bf-41ef-8e97-4724b7d56589" providerId="ADAL" clId="{986F76FD-C4DC-4150-8826-CDAD4803DF7A}" dt="2020-10-15T12:07:18.131" v="1068" actId="207"/>
          <ac:spMkLst>
            <pc:docMk/>
            <pc:sldMk cId="3984732895" sldId="426"/>
            <ac:spMk id="7" creationId="{787B7FC1-501C-47C3-8174-1D8285883472}"/>
          </ac:spMkLst>
        </pc:spChg>
      </pc:sldChg>
      <pc:sldChg chg="modSp mod">
        <pc:chgData name="Michael Bailit" userId="6e5c4604-85bf-41ef-8e97-4724b7d56589" providerId="ADAL" clId="{986F76FD-C4DC-4150-8826-CDAD4803DF7A}" dt="2020-10-15T12:07:29.741" v="1071" actId="207"/>
        <pc:sldMkLst>
          <pc:docMk/>
          <pc:sldMk cId="3142272159" sldId="427"/>
        </pc:sldMkLst>
        <pc:spChg chg="mod">
          <ac:chgData name="Michael Bailit" userId="6e5c4604-85bf-41ef-8e97-4724b7d56589" providerId="ADAL" clId="{986F76FD-C4DC-4150-8826-CDAD4803DF7A}" dt="2020-10-15T12:07:29.741" v="1071" actId="207"/>
          <ac:spMkLst>
            <pc:docMk/>
            <pc:sldMk cId="3142272159" sldId="427"/>
            <ac:spMk id="5" creationId="{AB25A646-062C-4BB8-AB6A-1DC33F016ED5}"/>
          </ac:spMkLst>
        </pc:spChg>
        <pc:spChg chg="mod">
          <ac:chgData name="Michael Bailit" userId="6e5c4604-85bf-41ef-8e97-4724b7d56589" providerId="ADAL" clId="{986F76FD-C4DC-4150-8826-CDAD4803DF7A}" dt="2020-10-15T12:07:26.782" v="1070" actId="207"/>
          <ac:spMkLst>
            <pc:docMk/>
            <pc:sldMk cId="3142272159" sldId="427"/>
            <ac:spMk id="7" creationId="{787B7FC1-501C-47C3-8174-1D8285883472}"/>
          </ac:spMkLst>
        </pc:spChg>
      </pc:sldChg>
      <pc:sldChg chg="modSp mod">
        <pc:chgData name="Michael Bailit" userId="6e5c4604-85bf-41ef-8e97-4724b7d56589" providerId="ADAL" clId="{986F76FD-C4DC-4150-8826-CDAD4803DF7A}" dt="2020-10-15T12:07:55.858" v="1079" actId="1076"/>
        <pc:sldMkLst>
          <pc:docMk/>
          <pc:sldMk cId="1399310495" sldId="429"/>
        </pc:sldMkLst>
        <pc:spChg chg="mod">
          <ac:chgData name="Michael Bailit" userId="6e5c4604-85bf-41ef-8e97-4724b7d56589" providerId="ADAL" clId="{986F76FD-C4DC-4150-8826-CDAD4803DF7A}" dt="2020-10-15T12:07:55.858" v="1079" actId="1076"/>
          <ac:spMkLst>
            <pc:docMk/>
            <pc:sldMk cId="1399310495" sldId="429"/>
            <ac:spMk id="3" creationId="{2BE65E54-60D1-422F-AC10-377DEA99A506}"/>
          </ac:spMkLst>
        </pc:spChg>
      </pc:sldChg>
      <pc:sldChg chg="modSp mod">
        <pc:chgData name="Michael Bailit" userId="6e5c4604-85bf-41ef-8e97-4724b7d56589" providerId="ADAL" clId="{986F76FD-C4DC-4150-8826-CDAD4803DF7A}" dt="2020-10-15T12:01:50.023" v="1048" actId="207"/>
        <pc:sldMkLst>
          <pc:docMk/>
          <pc:sldMk cId="1678149718" sldId="435"/>
        </pc:sldMkLst>
        <pc:spChg chg="mod">
          <ac:chgData name="Michael Bailit" userId="6e5c4604-85bf-41ef-8e97-4724b7d56589" providerId="ADAL" clId="{986F76FD-C4DC-4150-8826-CDAD4803DF7A}" dt="2020-10-15T12:01:50.023" v="1048" actId="207"/>
          <ac:spMkLst>
            <pc:docMk/>
            <pc:sldMk cId="1678149718" sldId="435"/>
            <ac:spMk id="4" creationId="{B6DBAB2A-4499-40A5-8E51-BAEE987F344C}"/>
          </ac:spMkLst>
        </pc:spChg>
      </pc:sldChg>
      <pc:sldChg chg="modSp mod">
        <pc:chgData name="Michael Bailit" userId="6e5c4604-85bf-41ef-8e97-4724b7d56589" providerId="ADAL" clId="{986F76FD-C4DC-4150-8826-CDAD4803DF7A}" dt="2020-10-15T12:02:00.173" v="1049" actId="20577"/>
        <pc:sldMkLst>
          <pc:docMk/>
          <pc:sldMk cId="1783957357" sldId="436"/>
        </pc:sldMkLst>
        <pc:spChg chg="mod">
          <ac:chgData name="Michael Bailit" userId="6e5c4604-85bf-41ef-8e97-4724b7d56589" providerId="ADAL" clId="{986F76FD-C4DC-4150-8826-CDAD4803DF7A}" dt="2020-10-15T12:02:00.173" v="1049" actId="20577"/>
          <ac:spMkLst>
            <pc:docMk/>
            <pc:sldMk cId="1783957357" sldId="436"/>
            <ac:spMk id="5" creationId="{BD0B7685-9B86-4213-BE07-C93F2D901B63}"/>
          </ac:spMkLst>
        </pc:spChg>
      </pc:sldChg>
      <pc:sldChg chg="modSp mod">
        <pc:chgData name="Michael Bailit" userId="6e5c4604-85bf-41ef-8e97-4724b7d56589" providerId="ADAL" clId="{986F76FD-C4DC-4150-8826-CDAD4803DF7A}" dt="2020-10-15T12:02:06.627" v="1050" actId="207"/>
        <pc:sldMkLst>
          <pc:docMk/>
          <pc:sldMk cId="2732691442" sldId="437"/>
        </pc:sldMkLst>
        <pc:spChg chg="mod">
          <ac:chgData name="Michael Bailit" userId="6e5c4604-85bf-41ef-8e97-4724b7d56589" providerId="ADAL" clId="{986F76FD-C4DC-4150-8826-CDAD4803DF7A}" dt="2020-10-15T12:02:06.627" v="1050" actId="207"/>
          <ac:spMkLst>
            <pc:docMk/>
            <pc:sldMk cId="2732691442" sldId="437"/>
            <ac:spMk id="3" creationId="{D3F6444E-F7D6-4F2A-BF25-CA11347D142D}"/>
          </ac:spMkLst>
        </pc:spChg>
      </pc:sldChg>
      <pc:sldChg chg="modSp mod">
        <pc:chgData name="Michael Bailit" userId="6e5c4604-85bf-41ef-8e97-4724b7d56589" providerId="ADAL" clId="{986F76FD-C4DC-4150-8826-CDAD4803DF7A}" dt="2020-10-15T12:06:00.689" v="1057" actId="20577"/>
        <pc:sldMkLst>
          <pc:docMk/>
          <pc:sldMk cId="3356757008" sldId="438"/>
        </pc:sldMkLst>
        <pc:spChg chg="mod">
          <ac:chgData name="Michael Bailit" userId="6e5c4604-85bf-41ef-8e97-4724b7d56589" providerId="ADAL" clId="{986F76FD-C4DC-4150-8826-CDAD4803DF7A}" dt="2020-10-15T12:06:00.689" v="1057" actId="20577"/>
          <ac:spMkLst>
            <pc:docMk/>
            <pc:sldMk cId="3356757008" sldId="438"/>
            <ac:spMk id="3" creationId="{1E91240B-48B3-4E05-BF5F-ECDFB2904B47}"/>
          </ac:spMkLst>
        </pc:spChg>
      </pc:sldChg>
      <pc:sldChg chg="delSp mod">
        <pc:chgData name="Michael Bailit" userId="6e5c4604-85bf-41ef-8e97-4724b7d56589" providerId="ADAL" clId="{986F76FD-C4DC-4150-8826-CDAD4803DF7A}" dt="2020-10-14T12:48:08.044" v="188" actId="21"/>
        <pc:sldMkLst>
          <pc:docMk/>
          <pc:sldMk cId="1853089640" sldId="440"/>
        </pc:sldMkLst>
        <pc:spChg chg="del">
          <ac:chgData name="Michael Bailit" userId="6e5c4604-85bf-41ef-8e97-4724b7d56589" providerId="ADAL" clId="{986F76FD-C4DC-4150-8826-CDAD4803DF7A}" dt="2020-10-14T12:48:08.044" v="188" actId="21"/>
          <ac:spMkLst>
            <pc:docMk/>
            <pc:sldMk cId="1853089640" sldId="440"/>
            <ac:spMk id="6" creationId="{F0CA2F6A-235B-480E-95D9-7E17E270593A}"/>
          </ac:spMkLst>
        </pc:spChg>
      </pc:sldChg>
      <pc:sldChg chg="modSp mod addCm delCm modCm">
        <pc:chgData name="Michael Bailit" userId="6e5c4604-85bf-41ef-8e97-4724b7d56589" providerId="ADAL" clId="{986F76FD-C4DC-4150-8826-CDAD4803DF7A}" dt="2020-10-15T12:02:41.102" v="1053" actId="1592"/>
        <pc:sldMkLst>
          <pc:docMk/>
          <pc:sldMk cId="54659804" sldId="441"/>
        </pc:sldMkLst>
        <pc:spChg chg="mod">
          <ac:chgData name="Michael Bailit" userId="6e5c4604-85bf-41ef-8e97-4724b7d56589" providerId="ADAL" clId="{986F76FD-C4DC-4150-8826-CDAD4803DF7A}" dt="2020-10-15T12:01:27.238" v="1047" actId="20577"/>
          <ac:spMkLst>
            <pc:docMk/>
            <pc:sldMk cId="54659804" sldId="441"/>
            <ac:spMk id="2" creationId="{7CF34D6B-08D9-4387-B9A8-3407484F2560}"/>
          </ac:spMkLst>
        </pc:spChg>
        <pc:spChg chg="mod">
          <ac:chgData name="Michael Bailit" userId="6e5c4604-85bf-41ef-8e97-4724b7d56589" providerId="ADAL" clId="{986F76FD-C4DC-4150-8826-CDAD4803DF7A}" dt="2020-10-14T12:46:22.036" v="158" actId="20577"/>
          <ac:spMkLst>
            <pc:docMk/>
            <pc:sldMk cId="54659804" sldId="441"/>
            <ac:spMk id="3" creationId="{3A8660AF-10D8-455B-B85A-76E4AD9E02AB}"/>
          </ac:spMkLst>
        </pc:spChg>
        <pc:spChg chg="mod">
          <ac:chgData name="Michael Bailit" userId="6e5c4604-85bf-41ef-8e97-4724b7d56589" providerId="ADAL" clId="{986F76FD-C4DC-4150-8826-CDAD4803DF7A}" dt="2020-10-14T12:46:40.144" v="180" actId="20577"/>
          <ac:spMkLst>
            <pc:docMk/>
            <pc:sldMk cId="54659804" sldId="441"/>
            <ac:spMk id="5" creationId="{7A6C2966-9B71-4A56-905E-3A815A0ADCEB}"/>
          </ac:spMkLst>
        </pc:spChg>
      </pc:sldChg>
      <pc:sldChg chg="modSp mod">
        <pc:chgData name="Michael Bailit" userId="6e5c4604-85bf-41ef-8e97-4724b7d56589" providerId="ADAL" clId="{986F76FD-C4DC-4150-8826-CDAD4803DF7A}" dt="2020-10-14T12:45:01.944" v="106" actId="20577"/>
        <pc:sldMkLst>
          <pc:docMk/>
          <pc:sldMk cId="2872078586" sldId="442"/>
        </pc:sldMkLst>
        <pc:spChg chg="mod">
          <ac:chgData name="Michael Bailit" userId="6e5c4604-85bf-41ef-8e97-4724b7d56589" providerId="ADAL" clId="{986F76FD-C4DC-4150-8826-CDAD4803DF7A}" dt="2020-10-14T12:45:01.944" v="106" actId="20577"/>
          <ac:spMkLst>
            <pc:docMk/>
            <pc:sldMk cId="2872078586" sldId="442"/>
            <ac:spMk id="3" creationId="{747D6460-E2B1-40A9-A799-FDFE51CBB7DC}"/>
          </ac:spMkLst>
        </pc:spChg>
      </pc:sldChg>
      <pc:sldChg chg="delSp modSp mod">
        <pc:chgData name="Michael Bailit" userId="6e5c4604-85bf-41ef-8e97-4724b7d56589" providerId="ADAL" clId="{986F76FD-C4DC-4150-8826-CDAD4803DF7A}" dt="2020-10-14T12:45:19.594" v="115" actId="20577"/>
        <pc:sldMkLst>
          <pc:docMk/>
          <pc:sldMk cId="592375136" sldId="443"/>
        </pc:sldMkLst>
        <pc:spChg chg="mod">
          <ac:chgData name="Michael Bailit" userId="6e5c4604-85bf-41ef-8e97-4724b7d56589" providerId="ADAL" clId="{986F76FD-C4DC-4150-8826-CDAD4803DF7A}" dt="2020-10-14T12:45:19.594" v="115" actId="20577"/>
          <ac:spMkLst>
            <pc:docMk/>
            <pc:sldMk cId="592375136" sldId="443"/>
            <ac:spMk id="2" creationId="{1FC015DF-649E-44BE-ACB1-C5CB834E22D7}"/>
          </ac:spMkLst>
        </pc:spChg>
        <pc:spChg chg="del">
          <ac:chgData name="Michael Bailit" userId="6e5c4604-85bf-41ef-8e97-4724b7d56589" providerId="ADAL" clId="{986F76FD-C4DC-4150-8826-CDAD4803DF7A}" dt="2020-10-14T12:45:16.290" v="107" actId="21"/>
          <ac:spMkLst>
            <pc:docMk/>
            <pc:sldMk cId="592375136" sldId="443"/>
            <ac:spMk id="3" creationId="{8CD0750A-A1C7-4A2E-881A-7E36CA830994}"/>
          </ac:spMkLst>
        </pc:spChg>
      </pc:sldChg>
      <pc:sldChg chg="modSp mod">
        <pc:chgData name="Michael Bailit" userId="6e5c4604-85bf-41ef-8e97-4724b7d56589" providerId="ADAL" clId="{986F76FD-C4DC-4150-8826-CDAD4803DF7A}" dt="2020-10-15T12:14:01.946" v="1170" actId="14100"/>
        <pc:sldMkLst>
          <pc:docMk/>
          <pc:sldMk cId="4095262768" sldId="444"/>
        </pc:sldMkLst>
        <pc:spChg chg="mod">
          <ac:chgData name="Michael Bailit" userId="6e5c4604-85bf-41ef-8e97-4724b7d56589" providerId="ADAL" clId="{986F76FD-C4DC-4150-8826-CDAD4803DF7A}" dt="2020-10-15T12:14:01.946" v="1170" actId="14100"/>
          <ac:spMkLst>
            <pc:docMk/>
            <pc:sldMk cId="4095262768" sldId="444"/>
            <ac:spMk id="2" creationId="{0A5409B7-17F5-48AD-A6F7-C18AEA07331D}"/>
          </ac:spMkLst>
        </pc:spChg>
      </pc:sldChg>
      <pc:sldChg chg="delSp modSp mod">
        <pc:chgData name="Michael Bailit" userId="6e5c4604-85bf-41ef-8e97-4724b7d56589" providerId="ADAL" clId="{986F76FD-C4DC-4150-8826-CDAD4803DF7A}" dt="2020-10-15T12:40:28.139" v="2114" actId="20577"/>
        <pc:sldMkLst>
          <pc:docMk/>
          <pc:sldMk cId="615813956" sldId="445"/>
        </pc:sldMkLst>
        <pc:spChg chg="mod">
          <ac:chgData name="Michael Bailit" userId="6e5c4604-85bf-41ef-8e97-4724b7d56589" providerId="ADAL" clId="{986F76FD-C4DC-4150-8826-CDAD4803DF7A}" dt="2020-10-15T12:40:28.139" v="2114" actId="20577"/>
          <ac:spMkLst>
            <pc:docMk/>
            <pc:sldMk cId="615813956" sldId="445"/>
            <ac:spMk id="2" creationId="{B0DDC8DE-8BE4-435B-BAD0-36943644323D}"/>
          </ac:spMkLst>
        </pc:spChg>
        <pc:spChg chg="del">
          <ac:chgData name="Michael Bailit" userId="6e5c4604-85bf-41ef-8e97-4724b7d56589" providerId="ADAL" clId="{986F76FD-C4DC-4150-8826-CDAD4803DF7A}" dt="2020-10-14T13:18:19.145" v="590" actId="21"/>
          <ac:spMkLst>
            <pc:docMk/>
            <pc:sldMk cId="615813956" sldId="445"/>
            <ac:spMk id="3" creationId="{99781952-CC76-4010-A9CA-A2D76E3B362D}"/>
          </ac:spMkLst>
        </pc:spChg>
      </pc:sldChg>
      <pc:sldChg chg="modSp mod">
        <pc:chgData name="Michael Bailit" userId="6e5c4604-85bf-41ef-8e97-4724b7d56589" providerId="ADAL" clId="{986F76FD-C4DC-4150-8826-CDAD4803DF7A}" dt="2020-10-14T12:46:04.102" v="157" actId="20577"/>
        <pc:sldMkLst>
          <pc:docMk/>
          <pc:sldMk cId="534023746" sldId="446"/>
        </pc:sldMkLst>
        <pc:spChg chg="mod">
          <ac:chgData name="Michael Bailit" userId="6e5c4604-85bf-41ef-8e97-4724b7d56589" providerId="ADAL" clId="{986F76FD-C4DC-4150-8826-CDAD4803DF7A}" dt="2020-10-14T12:45:25.298" v="123" actId="20577"/>
          <ac:spMkLst>
            <pc:docMk/>
            <pc:sldMk cId="534023746" sldId="446"/>
            <ac:spMk id="2" creationId="{EA33D8DE-3216-48E4-A6BA-D0B2C060D8B1}"/>
          </ac:spMkLst>
        </pc:spChg>
        <pc:spChg chg="mod">
          <ac:chgData name="Michael Bailit" userId="6e5c4604-85bf-41ef-8e97-4724b7d56589" providerId="ADAL" clId="{986F76FD-C4DC-4150-8826-CDAD4803DF7A}" dt="2020-10-14T12:46:04.102" v="157" actId="20577"/>
          <ac:spMkLst>
            <pc:docMk/>
            <pc:sldMk cId="534023746" sldId="446"/>
            <ac:spMk id="3" creationId="{692981EF-AF80-486F-A7A8-1E67A4F10C56}"/>
          </ac:spMkLst>
        </pc:spChg>
      </pc:sldChg>
      <pc:sldChg chg="modSp mod modAnim">
        <pc:chgData name="Michael Bailit" userId="6e5c4604-85bf-41ef-8e97-4724b7d56589" providerId="ADAL" clId="{986F76FD-C4DC-4150-8826-CDAD4803DF7A}" dt="2020-10-15T12:14:35.531" v="1171" actId="1076"/>
        <pc:sldMkLst>
          <pc:docMk/>
          <pc:sldMk cId="116196744" sldId="447"/>
        </pc:sldMkLst>
        <pc:spChg chg="mod">
          <ac:chgData name="Michael Bailit" userId="6e5c4604-85bf-41ef-8e97-4724b7d56589" providerId="ADAL" clId="{986F76FD-C4DC-4150-8826-CDAD4803DF7A}" dt="2020-10-15T12:14:35.531" v="1171" actId="1076"/>
          <ac:spMkLst>
            <pc:docMk/>
            <pc:sldMk cId="116196744" sldId="447"/>
            <ac:spMk id="3" creationId="{1FAB3D0B-7B18-471C-8AEB-96C87AD12F97}"/>
          </ac:spMkLst>
        </pc:spChg>
      </pc:sldChg>
      <pc:sldChg chg="modSp mod modAnim addCm modCm">
        <pc:chgData name="Michael Bailit" userId="6e5c4604-85bf-41ef-8e97-4724b7d56589" providerId="ADAL" clId="{986F76FD-C4DC-4150-8826-CDAD4803DF7A}" dt="2020-10-15T12:19:15.813" v="1319"/>
        <pc:sldMkLst>
          <pc:docMk/>
          <pc:sldMk cId="609278196" sldId="448"/>
        </pc:sldMkLst>
        <pc:spChg chg="mod">
          <ac:chgData name="Michael Bailit" userId="6e5c4604-85bf-41ef-8e97-4724b7d56589" providerId="ADAL" clId="{986F76FD-C4DC-4150-8826-CDAD4803DF7A}" dt="2020-10-15T12:17:30.033" v="1317" actId="313"/>
          <ac:spMkLst>
            <pc:docMk/>
            <pc:sldMk cId="609278196" sldId="448"/>
            <ac:spMk id="3" creationId="{AFF009F8-8103-4F97-A958-DD217F9853B0}"/>
          </ac:spMkLst>
        </pc:spChg>
      </pc:sldChg>
      <pc:sldChg chg="modSp del mod">
        <pc:chgData name="Michael Bailit" userId="6e5c4604-85bf-41ef-8e97-4724b7d56589" providerId="ADAL" clId="{986F76FD-C4DC-4150-8826-CDAD4803DF7A}" dt="2020-10-15T12:24:10.514" v="1371" actId="2696"/>
        <pc:sldMkLst>
          <pc:docMk/>
          <pc:sldMk cId="103808943" sldId="449"/>
        </pc:sldMkLst>
        <pc:spChg chg="mod">
          <ac:chgData name="Michael Bailit" userId="6e5c4604-85bf-41ef-8e97-4724b7d56589" providerId="ADAL" clId="{986F76FD-C4DC-4150-8826-CDAD4803DF7A}" dt="2020-10-15T12:20:56.004" v="1369" actId="1076"/>
          <ac:spMkLst>
            <pc:docMk/>
            <pc:sldMk cId="103808943" sldId="449"/>
            <ac:spMk id="3" creationId="{E0EED7B9-30C9-4DC7-8751-F5C95156076F}"/>
          </ac:spMkLst>
        </pc:spChg>
      </pc:sldChg>
      <pc:sldChg chg="modSp mod">
        <pc:chgData name="Michael Bailit" userId="6e5c4604-85bf-41ef-8e97-4724b7d56589" providerId="ADAL" clId="{986F76FD-C4DC-4150-8826-CDAD4803DF7A}" dt="2020-10-15T12:21:13.768" v="1370" actId="207"/>
        <pc:sldMkLst>
          <pc:docMk/>
          <pc:sldMk cId="3574558132" sldId="450"/>
        </pc:sldMkLst>
        <pc:spChg chg="mod">
          <ac:chgData name="Michael Bailit" userId="6e5c4604-85bf-41ef-8e97-4724b7d56589" providerId="ADAL" clId="{986F76FD-C4DC-4150-8826-CDAD4803DF7A}" dt="2020-10-15T12:21:13.768" v="1370" actId="207"/>
          <ac:spMkLst>
            <pc:docMk/>
            <pc:sldMk cId="3574558132" sldId="450"/>
            <ac:spMk id="7" creationId="{A8EABF64-093C-4ACA-B33F-5F1B6AA597EF}"/>
          </ac:spMkLst>
        </pc:spChg>
      </pc:sldChg>
      <pc:sldChg chg="addCm modCm">
        <pc:chgData name="Michael Bailit" userId="6e5c4604-85bf-41ef-8e97-4724b7d56589" providerId="ADAL" clId="{986F76FD-C4DC-4150-8826-CDAD4803DF7A}" dt="2020-10-14T12:56:36.147" v="572"/>
        <pc:sldMkLst>
          <pc:docMk/>
          <pc:sldMk cId="1341122264" sldId="452"/>
        </pc:sldMkLst>
      </pc:sldChg>
      <pc:sldChg chg="modSp mod addCm modCm">
        <pc:chgData name="Michael Bailit" userId="6e5c4604-85bf-41ef-8e97-4724b7d56589" providerId="ADAL" clId="{986F76FD-C4DC-4150-8826-CDAD4803DF7A}" dt="2020-10-15T12:34:12.142" v="1856" actId="6549"/>
        <pc:sldMkLst>
          <pc:docMk/>
          <pc:sldMk cId="3959342386" sldId="453"/>
        </pc:sldMkLst>
        <pc:spChg chg="mod">
          <ac:chgData name="Michael Bailit" userId="6e5c4604-85bf-41ef-8e97-4724b7d56589" providerId="ADAL" clId="{986F76FD-C4DC-4150-8826-CDAD4803DF7A}" dt="2020-10-15T12:30:39.957" v="1501" actId="20577"/>
          <ac:spMkLst>
            <pc:docMk/>
            <pc:sldMk cId="3959342386" sldId="453"/>
            <ac:spMk id="2" creationId="{004F32AE-438A-4DA4-921F-8A458E20C4F5}"/>
          </ac:spMkLst>
        </pc:spChg>
        <pc:spChg chg="mod">
          <ac:chgData name="Michael Bailit" userId="6e5c4604-85bf-41ef-8e97-4724b7d56589" providerId="ADAL" clId="{986F76FD-C4DC-4150-8826-CDAD4803DF7A}" dt="2020-10-15T12:34:12.142" v="1856" actId="6549"/>
          <ac:spMkLst>
            <pc:docMk/>
            <pc:sldMk cId="3959342386" sldId="453"/>
            <ac:spMk id="3" creationId="{F17B1E08-9B80-44B9-B349-E2960E9514AA}"/>
          </ac:spMkLst>
        </pc:spChg>
      </pc:sldChg>
      <pc:sldChg chg="addCm modCm">
        <pc:chgData name="Michael Bailit" userId="6e5c4604-85bf-41ef-8e97-4724b7d56589" providerId="ADAL" clId="{986F76FD-C4DC-4150-8826-CDAD4803DF7A}" dt="2020-10-14T13:15:52.771" v="589"/>
        <pc:sldMkLst>
          <pc:docMk/>
          <pc:sldMk cId="1209137885" sldId="455"/>
        </pc:sldMkLst>
      </pc:sldChg>
      <pc:sldChg chg="modSp mod">
        <pc:chgData name="Michael Bailit" userId="6e5c4604-85bf-41ef-8e97-4724b7d56589" providerId="ADAL" clId="{986F76FD-C4DC-4150-8826-CDAD4803DF7A}" dt="2020-10-15T12:36:46.730" v="2015" actId="20577"/>
        <pc:sldMkLst>
          <pc:docMk/>
          <pc:sldMk cId="1144836335" sldId="457"/>
        </pc:sldMkLst>
        <pc:spChg chg="mod">
          <ac:chgData name="Michael Bailit" userId="6e5c4604-85bf-41ef-8e97-4724b7d56589" providerId="ADAL" clId="{986F76FD-C4DC-4150-8826-CDAD4803DF7A}" dt="2020-10-15T12:36:46.730" v="2015" actId="20577"/>
          <ac:spMkLst>
            <pc:docMk/>
            <pc:sldMk cId="1144836335" sldId="457"/>
            <ac:spMk id="3" creationId="{81B03D2F-3102-478F-9414-0D7EC262DB89}"/>
          </ac:spMkLst>
        </pc:spChg>
      </pc:sldChg>
      <pc:sldChg chg="modSp del mod">
        <pc:chgData name="Michael Bailit" userId="6e5c4604-85bf-41ef-8e97-4724b7d56589" providerId="ADAL" clId="{986F76FD-C4DC-4150-8826-CDAD4803DF7A}" dt="2020-10-15T12:36:51.662" v="2016" actId="2696"/>
        <pc:sldMkLst>
          <pc:docMk/>
          <pc:sldMk cId="2206952580" sldId="458"/>
        </pc:sldMkLst>
        <pc:spChg chg="mod">
          <ac:chgData name="Michael Bailit" userId="6e5c4604-85bf-41ef-8e97-4724b7d56589" providerId="ADAL" clId="{986F76FD-C4DC-4150-8826-CDAD4803DF7A}" dt="2020-10-15T12:36:32.116" v="2008" actId="21"/>
          <ac:spMkLst>
            <pc:docMk/>
            <pc:sldMk cId="2206952580" sldId="458"/>
            <ac:spMk id="3" creationId="{B5D5210C-639B-4027-B5DD-F78F91555636}"/>
          </ac:spMkLst>
        </pc:spChg>
      </pc:sldChg>
      <pc:sldChg chg="del">
        <pc:chgData name="Michael Bailit" userId="6e5c4604-85bf-41ef-8e97-4724b7d56589" providerId="ADAL" clId="{986F76FD-C4DC-4150-8826-CDAD4803DF7A}" dt="2020-10-14T12:46:53.770" v="181" actId="2696"/>
        <pc:sldMkLst>
          <pc:docMk/>
          <pc:sldMk cId="1251447095" sldId="462"/>
        </pc:sldMkLst>
      </pc:sldChg>
      <pc:sldChg chg="modSp mod">
        <pc:chgData name="Michael Bailit" userId="6e5c4604-85bf-41ef-8e97-4724b7d56589" providerId="ADAL" clId="{986F76FD-C4DC-4150-8826-CDAD4803DF7A}" dt="2020-10-15T12:39:02.663" v="2108" actId="20577"/>
        <pc:sldMkLst>
          <pc:docMk/>
          <pc:sldMk cId="714178293" sldId="463"/>
        </pc:sldMkLst>
        <pc:spChg chg="mod">
          <ac:chgData name="Michael Bailit" userId="6e5c4604-85bf-41ef-8e97-4724b7d56589" providerId="ADAL" clId="{986F76FD-C4DC-4150-8826-CDAD4803DF7A}" dt="2020-10-15T12:39:02.663" v="2108" actId="20577"/>
          <ac:spMkLst>
            <pc:docMk/>
            <pc:sldMk cId="714178293" sldId="463"/>
            <ac:spMk id="2" creationId="{6864DD1A-9F9D-4FB5-A0E2-D2F0782B5745}"/>
          </ac:spMkLst>
        </pc:spChg>
        <pc:spChg chg="mod">
          <ac:chgData name="Michael Bailit" userId="6e5c4604-85bf-41ef-8e97-4724b7d56589" providerId="ADAL" clId="{986F76FD-C4DC-4150-8826-CDAD4803DF7A}" dt="2020-10-15T12:37:57.806" v="2092" actId="1076"/>
          <ac:spMkLst>
            <pc:docMk/>
            <pc:sldMk cId="714178293" sldId="463"/>
            <ac:spMk id="3" creationId="{11309BAE-516F-4590-913C-D23F735EFF36}"/>
          </ac:spMkLst>
        </pc:spChg>
        <pc:spChg chg="mod">
          <ac:chgData name="Michael Bailit" userId="6e5c4604-85bf-41ef-8e97-4724b7d56589" providerId="ADAL" clId="{986F76FD-C4DC-4150-8826-CDAD4803DF7A}" dt="2020-10-14T13:23:37.556" v="1032" actId="20577"/>
          <ac:spMkLst>
            <pc:docMk/>
            <pc:sldMk cId="714178293" sldId="463"/>
            <ac:spMk id="6" creationId="{04524723-4133-499A-B8B9-FF95A980333B}"/>
          </ac:spMkLst>
        </pc:spChg>
        <pc:spChg chg="mod">
          <ac:chgData name="Michael Bailit" userId="6e5c4604-85bf-41ef-8e97-4724b7d56589" providerId="ADAL" clId="{986F76FD-C4DC-4150-8826-CDAD4803DF7A}" dt="2020-10-14T13:20:59.103" v="902" actId="20577"/>
          <ac:spMkLst>
            <pc:docMk/>
            <pc:sldMk cId="714178293" sldId="463"/>
            <ac:spMk id="8" creationId="{54704395-BAE8-4A6F-96F4-CCE6498EC92A}"/>
          </ac:spMkLst>
        </pc:spChg>
        <pc:graphicFrameChg chg="mod modGraphic">
          <ac:chgData name="Michael Bailit" userId="6e5c4604-85bf-41ef-8e97-4724b7d56589" providerId="ADAL" clId="{986F76FD-C4DC-4150-8826-CDAD4803DF7A}" dt="2020-10-15T12:38:16.826" v="2094" actId="207"/>
          <ac:graphicFrameMkLst>
            <pc:docMk/>
            <pc:sldMk cId="714178293" sldId="463"/>
            <ac:graphicFrameMk id="5" creationId="{3F90F304-E1F3-47EB-8E9F-5CF83E3E86D0}"/>
          </ac:graphicFrameMkLst>
        </pc:graphicFrameChg>
      </pc:sldChg>
      <pc:sldChg chg="modSp mod modAnim">
        <pc:chgData name="Michael Bailit" userId="6e5c4604-85bf-41ef-8e97-4724b7d56589" providerId="ADAL" clId="{986F76FD-C4DC-4150-8826-CDAD4803DF7A}" dt="2020-10-15T12:10:05.344" v="1100" actId="27636"/>
        <pc:sldMkLst>
          <pc:docMk/>
          <pc:sldMk cId="2828730052" sldId="464"/>
        </pc:sldMkLst>
        <pc:spChg chg="mod">
          <ac:chgData name="Michael Bailit" userId="6e5c4604-85bf-41ef-8e97-4724b7d56589" providerId="ADAL" clId="{986F76FD-C4DC-4150-8826-CDAD4803DF7A}" dt="2020-10-15T12:10:05.344" v="1100" actId="27636"/>
          <ac:spMkLst>
            <pc:docMk/>
            <pc:sldMk cId="2828730052" sldId="464"/>
            <ac:spMk id="3" creationId="{7A5AC62D-B8CD-4583-BAED-ACA4B82E801C}"/>
          </ac:spMkLst>
        </pc:spChg>
        <pc:spChg chg="mod">
          <ac:chgData name="Michael Bailit" userId="6e5c4604-85bf-41ef-8e97-4724b7d56589" providerId="ADAL" clId="{986F76FD-C4DC-4150-8826-CDAD4803DF7A}" dt="2020-10-14T12:51:17.845" v="522" actId="20577"/>
          <ac:spMkLst>
            <pc:docMk/>
            <pc:sldMk cId="2828730052" sldId="464"/>
            <ac:spMk id="5" creationId="{469A0ED9-246F-443C-81A3-BC6AD7558807}"/>
          </ac:spMkLst>
        </pc:spChg>
      </pc:sldChg>
      <pc:sldChg chg="modSp mod">
        <pc:chgData name="Michael Bailit" userId="6e5c4604-85bf-41ef-8e97-4724b7d56589" providerId="ADAL" clId="{986F76FD-C4DC-4150-8826-CDAD4803DF7A}" dt="2020-10-15T12:13:48.019" v="1169" actId="1076"/>
        <pc:sldMkLst>
          <pc:docMk/>
          <pc:sldMk cId="3575865436" sldId="465"/>
        </pc:sldMkLst>
        <pc:spChg chg="mod">
          <ac:chgData name="Michael Bailit" userId="6e5c4604-85bf-41ef-8e97-4724b7d56589" providerId="ADAL" clId="{986F76FD-C4DC-4150-8826-CDAD4803DF7A}" dt="2020-10-15T12:13:48.019" v="1169" actId="1076"/>
          <ac:spMkLst>
            <pc:docMk/>
            <pc:sldMk cId="3575865436" sldId="465"/>
            <ac:spMk id="3" creationId="{22C02BE4-C680-42E2-B62A-74B91D96D387}"/>
          </ac:spMkLst>
        </pc:spChg>
      </pc:sldChg>
      <pc:sldChg chg="del">
        <pc:chgData name="Michael Bailit" userId="6e5c4604-85bf-41ef-8e97-4724b7d56589" providerId="ADAL" clId="{986F76FD-C4DC-4150-8826-CDAD4803DF7A}" dt="2020-10-15T12:13:28.576" v="1167" actId="2696"/>
        <pc:sldMkLst>
          <pc:docMk/>
          <pc:sldMk cId="1145692210" sldId="466"/>
        </pc:sldMkLst>
      </pc:sldChg>
      <pc:sldChg chg="modSp mod">
        <pc:chgData name="Michael Bailit" userId="6e5c4604-85bf-41ef-8e97-4724b7d56589" providerId="ADAL" clId="{986F76FD-C4DC-4150-8826-CDAD4803DF7A}" dt="2020-10-15T12:26:55.793" v="1382" actId="20577"/>
        <pc:sldMkLst>
          <pc:docMk/>
          <pc:sldMk cId="563714853" sldId="470"/>
        </pc:sldMkLst>
        <pc:spChg chg="mod">
          <ac:chgData name="Michael Bailit" userId="6e5c4604-85bf-41ef-8e97-4724b7d56589" providerId="ADAL" clId="{986F76FD-C4DC-4150-8826-CDAD4803DF7A}" dt="2020-10-15T12:26:55.793" v="1382" actId="20577"/>
          <ac:spMkLst>
            <pc:docMk/>
            <pc:sldMk cId="563714853" sldId="470"/>
            <ac:spMk id="2" creationId="{459D72EB-476C-4897-885F-D2C613987310}"/>
          </ac:spMkLst>
        </pc:spChg>
      </pc:sldChg>
      <pc:sldChg chg="modSp mod">
        <pc:chgData name="Michael Bailit" userId="6e5c4604-85bf-41ef-8e97-4724b7d56589" providerId="ADAL" clId="{986F76FD-C4DC-4150-8826-CDAD4803DF7A}" dt="2020-10-15T12:27:12.324" v="1402" actId="20577"/>
        <pc:sldMkLst>
          <pc:docMk/>
          <pc:sldMk cId="2452187652" sldId="471"/>
        </pc:sldMkLst>
        <pc:spChg chg="mod">
          <ac:chgData name="Michael Bailit" userId="6e5c4604-85bf-41ef-8e97-4724b7d56589" providerId="ADAL" clId="{986F76FD-C4DC-4150-8826-CDAD4803DF7A}" dt="2020-10-15T12:27:12.324" v="1402" actId="20577"/>
          <ac:spMkLst>
            <pc:docMk/>
            <pc:sldMk cId="2452187652" sldId="471"/>
            <ac:spMk id="5" creationId="{5BD5364E-F9E0-40C2-8E92-736C1641C390}"/>
          </ac:spMkLst>
        </pc:spChg>
      </pc:sldChg>
      <pc:sldChg chg="modSp mod">
        <pc:chgData name="Michael Bailit" userId="6e5c4604-85bf-41ef-8e97-4724b7d56589" providerId="ADAL" clId="{986F76FD-C4DC-4150-8826-CDAD4803DF7A}" dt="2020-10-15T12:26:30.468" v="1376" actId="207"/>
        <pc:sldMkLst>
          <pc:docMk/>
          <pc:sldMk cId="386445695" sldId="472"/>
        </pc:sldMkLst>
        <pc:spChg chg="mod">
          <ac:chgData name="Michael Bailit" userId="6e5c4604-85bf-41ef-8e97-4724b7d56589" providerId="ADAL" clId="{986F76FD-C4DC-4150-8826-CDAD4803DF7A}" dt="2020-10-15T12:26:30.468" v="1376" actId="207"/>
          <ac:spMkLst>
            <pc:docMk/>
            <pc:sldMk cId="386445695" sldId="472"/>
            <ac:spMk id="4" creationId="{E52F7A15-9B08-4987-878F-0A5DC15CAD14}"/>
          </ac:spMkLst>
        </pc:spChg>
      </pc:sldChg>
      <pc:sldChg chg="modSp mod">
        <pc:chgData name="Michael Bailit" userId="6e5c4604-85bf-41ef-8e97-4724b7d56589" providerId="ADAL" clId="{986F76FD-C4DC-4150-8826-CDAD4803DF7A}" dt="2020-10-15T12:26:43.643" v="1379" actId="20577"/>
        <pc:sldMkLst>
          <pc:docMk/>
          <pc:sldMk cId="491122778" sldId="473"/>
        </pc:sldMkLst>
        <pc:spChg chg="mod">
          <ac:chgData name="Michael Bailit" userId="6e5c4604-85bf-41ef-8e97-4724b7d56589" providerId="ADAL" clId="{986F76FD-C4DC-4150-8826-CDAD4803DF7A}" dt="2020-10-15T12:26:43.643" v="1379" actId="20577"/>
          <ac:spMkLst>
            <pc:docMk/>
            <pc:sldMk cId="491122778" sldId="473"/>
            <ac:spMk id="2" creationId="{459D72EB-476C-4897-885F-D2C613987310}"/>
          </ac:spMkLst>
        </pc:spChg>
      </pc:sldChg>
      <pc:sldChg chg="modSp mod">
        <pc:chgData name="Michael Bailit" userId="6e5c4604-85bf-41ef-8e97-4724b7d56589" providerId="ADAL" clId="{986F76FD-C4DC-4150-8826-CDAD4803DF7A}" dt="2020-10-15T12:27:32.744" v="1409" actId="20577"/>
        <pc:sldMkLst>
          <pc:docMk/>
          <pc:sldMk cId="79551962" sldId="474"/>
        </pc:sldMkLst>
        <pc:spChg chg="mod">
          <ac:chgData name="Michael Bailit" userId="6e5c4604-85bf-41ef-8e97-4724b7d56589" providerId="ADAL" clId="{986F76FD-C4DC-4150-8826-CDAD4803DF7A}" dt="2020-10-15T12:27:32.744" v="1409" actId="20577"/>
          <ac:spMkLst>
            <pc:docMk/>
            <pc:sldMk cId="79551962" sldId="474"/>
            <ac:spMk id="5" creationId="{A9DDF880-8C68-4C16-A9F5-81D860BBCCA4}"/>
          </ac:spMkLst>
        </pc:spChg>
      </pc:sldChg>
      <pc:sldChg chg="modSp mod">
        <pc:chgData name="Michael Bailit" userId="6e5c4604-85bf-41ef-8e97-4724b7d56589" providerId="ADAL" clId="{986F76FD-C4DC-4150-8826-CDAD4803DF7A}" dt="2020-10-15T12:28:56.704" v="1445" actId="207"/>
        <pc:sldMkLst>
          <pc:docMk/>
          <pc:sldMk cId="1407875971" sldId="475"/>
        </pc:sldMkLst>
        <pc:spChg chg="mod">
          <ac:chgData name="Michael Bailit" userId="6e5c4604-85bf-41ef-8e97-4724b7d56589" providerId="ADAL" clId="{986F76FD-C4DC-4150-8826-CDAD4803DF7A}" dt="2020-10-15T12:28:56.704" v="1445" actId="207"/>
          <ac:spMkLst>
            <pc:docMk/>
            <pc:sldMk cId="1407875971" sldId="475"/>
            <ac:spMk id="4" creationId="{941B71BF-39E3-4700-A3AA-C7B8FF3C7D93}"/>
          </ac:spMkLst>
        </pc:spChg>
      </pc:sldChg>
      <pc:sldChg chg="modSp mod">
        <pc:chgData name="Michael Bailit" userId="6e5c4604-85bf-41ef-8e97-4724b7d56589" providerId="ADAL" clId="{986F76FD-C4DC-4150-8826-CDAD4803DF7A}" dt="2020-10-15T12:29:04.025" v="1446" actId="207"/>
        <pc:sldMkLst>
          <pc:docMk/>
          <pc:sldMk cId="1958594531" sldId="478"/>
        </pc:sldMkLst>
        <pc:spChg chg="mod">
          <ac:chgData name="Michael Bailit" userId="6e5c4604-85bf-41ef-8e97-4724b7d56589" providerId="ADAL" clId="{986F76FD-C4DC-4150-8826-CDAD4803DF7A}" dt="2020-10-15T12:29:04.025" v="1446" actId="207"/>
          <ac:spMkLst>
            <pc:docMk/>
            <pc:sldMk cId="1958594531" sldId="478"/>
            <ac:spMk id="4" creationId="{941B71BF-39E3-4700-A3AA-C7B8FF3C7D93}"/>
          </ac:spMkLst>
        </pc:spChg>
      </pc:sldChg>
      <pc:sldChg chg="modSp mod modAnim">
        <pc:chgData name="Michael Bailit" userId="6e5c4604-85bf-41ef-8e97-4724b7d56589" providerId="ADAL" clId="{986F76FD-C4DC-4150-8826-CDAD4803DF7A}" dt="2020-10-18T19:06:54.053" v="2128" actId="20577"/>
        <pc:sldMkLst>
          <pc:docMk/>
          <pc:sldMk cId="610875916" sldId="479"/>
        </pc:sldMkLst>
        <pc:spChg chg="mod">
          <ac:chgData name="Michael Bailit" userId="6e5c4604-85bf-41ef-8e97-4724b7d56589" providerId="ADAL" clId="{986F76FD-C4DC-4150-8826-CDAD4803DF7A}" dt="2020-10-18T19:06:54.053" v="2128" actId="20577"/>
          <ac:spMkLst>
            <pc:docMk/>
            <pc:sldMk cId="610875916" sldId="479"/>
            <ac:spMk id="3" creationId="{6F0FFBFC-F329-4940-A6D5-16554002D265}"/>
          </ac:spMkLst>
        </pc:spChg>
      </pc:sldChg>
      <pc:sldChg chg="modSp mod">
        <pc:chgData name="Michael Bailit" userId="6e5c4604-85bf-41ef-8e97-4724b7d56589" providerId="ADAL" clId="{986F76FD-C4DC-4150-8826-CDAD4803DF7A}" dt="2020-10-18T19:07:20.602" v="2130" actId="207"/>
        <pc:sldMkLst>
          <pc:docMk/>
          <pc:sldMk cId="1033877039" sldId="480"/>
        </pc:sldMkLst>
        <pc:spChg chg="mod">
          <ac:chgData name="Michael Bailit" userId="6e5c4604-85bf-41ef-8e97-4724b7d56589" providerId="ADAL" clId="{986F76FD-C4DC-4150-8826-CDAD4803DF7A}" dt="2020-10-18T19:07:15.132" v="2129" actId="207"/>
          <ac:spMkLst>
            <pc:docMk/>
            <pc:sldMk cId="1033877039" sldId="480"/>
            <ac:spMk id="3" creationId="{FFA883D8-BE91-4DFF-B0B7-16B2FDE52231}"/>
          </ac:spMkLst>
        </pc:spChg>
        <pc:spChg chg="mod">
          <ac:chgData name="Michael Bailit" userId="6e5c4604-85bf-41ef-8e97-4724b7d56589" providerId="ADAL" clId="{986F76FD-C4DC-4150-8826-CDAD4803DF7A}" dt="2020-10-18T19:07:20.602" v="2130" actId="207"/>
          <ac:spMkLst>
            <pc:docMk/>
            <pc:sldMk cId="1033877039" sldId="480"/>
            <ac:spMk id="17" creationId="{B6392E75-C4B4-4D41-85B6-E2EE929460D3}"/>
          </ac:spMkLst>
        </pc:spChg>
      </pc:sldChg>
    </pc:docChg>
  </pc:docChgLst>
  <pc:docChgLst>
    <pc:chgData name="Justine Zayhowski" userId="2377d393-ab0f-4e66-8672-ed1beebcd407" providerId="ADAL" clId="{CE86A23C-2E3D-467D-9AE9-44C4599F2918}"/>
    <pc:docChg chg="undo custSel addSld delSld modSld sldOrd">
      <pc:chgData name="Justine Zayhowski" userId="2377d393-ab0f-4e66-8672-ed1beebcd407" providerId="ADAL" clId="{CE86A23C-2E3D-467D-9AE9-44C4599F2918}" dt="2020-10-20T12:57:32.521" v="6951" actId="47"/>
      <pc:docMkLst>
        <pc:docMk/>
      </pc:docMkLst>
      <pc:sldChg chg="delSp mod">
        <pc:chgData name="Justine Zayhowski" userId="2377d393-ab0f-4e66-8672-ed1beebcd407" providerId="ADAL" clId="{CE86A23C-2E3D-467D-9AE9-44C4599F2918}" dt="2020-10-16T14:28:53.963" v="6321" actId="478"/>
        <pc:sldMkLst>
          <pc:docMk/>
          <pc:sldMk cId="4068077888" sldId="261"/>
        </pc:sldMkLst>
        <pc:spChg chg="del">
          <ac:chgData name="Justine Zayhowski" userId="2377d393-ab0f-4e66-8672-ed1beebcd407" providerId="ADAL" clId="{CE86A23C-2E3D-467D-9AE9-44C4599F2918}" dt="2020-10-16T14:28:53.963" v="6321" actId="478"/>
          <ac:spMkLst>
            <pc:docMk/>
            <pc:sldMk cId="4068077888" sldId="261"/>
            <ac:spMk id="10" creationId="{438DE3CE-6ED3-B244-9934-39D24FC0D81F}"/>
          </ac:spMkLst>
        </pc:spChg>
      </pc:sldChg>
      <pc:sldChg chg="delSp mod">
        <pc:chgData name="Justine Zayhowski" userId="2377d393-ab0f-4e66-8672-ed1beebcd407" providerId="ADAL" clId="{CE86A23C-2E3D-467D-9AE9-44C4599F2918}" dt="2020-10-16T14:28:56.408" v="6322" actId="478"/>
        <pc:sldMkLst>
          <pc:docMk/>
          <pc:sldMk cId="1955492017" sldId="262"/>
        </pc:sldMkLst>
        <pc:spChg chg="del">
          <ac:chgData name="Justine Zayhowski" userId="2377d393-ab0f-4e66-8672-ed1beebcd407" providerId="ADAL" clId="{CE86A23C-2E3D-467D-9AE9-44C4599F2918}" dt="2020-10-16T14:28:56.408" v="6322" actId="478"/>
          <ac:spMkLst>
            <pc:docMk/>
            <pc:sldMk cId="1955492017" sldId="262"/>
            <ac:spMk id="4" creationId="{CCB6E488-AD39-C145-B8C2-41125471CC0C}"/>
          </ac:spMkLst>
        </pc:spChg>
      </pc:sldChg>
      <pc:sldChg chg="modSp mod">
        <pc:chgData name="Justine Zayhowski" userId="2377d393-ab0f-4e66-8672-ed1beebcd407" providerId="ADAL" clId="{CE86A23C-2E3D-467D-9AE9-44C4599F2918}" dt="2020-10-09T19:15:20.191" v="41" actId="20577"/>
        <pc:sldMkLst>
          <pc:docMk/>
          <pc:sldMk cId="3937919291" sldId="280"/>
        </pc:sldMkLst>
        <pc:spChg chg="mod">
          <ac:chgData name="Justine Zayhowski" userId="2377d393-ab0f-4e66-8672-ed1beebcd407" providerId="ADAL" clId="{CE86A23C-2E3D-467D-9AE9-44C4599F2918}" dt="2020-10-09T19:15:09.249" v="29"/>
          <ac:spMkLst>
            <pc:docMk/>
            <pc:sldMk cId="3937919291" sldId="280"/>
            <ac:spMk id="4" creationId="{27A57F16-00B8-4F80-87A6-3B3F73F4AA8E}"/>
          </ac:spMkLst>
        </pc:spChg>
        <pc:spChg chg="mod">
          <ac:chgData name="Justine Zayhowski" userId="2377d393-ab0f-4e66-8672-ed1beebcd407" providerId="ADAL" clId="{CE86A23C-2E3D-467D-9AE9-44C4599F2918}" dt="2020-10-09T19:15:20.191" v="41" actId="20577"/>
          <ac:spMkLst>
            <pc:docMk/>
            <pc:sldMk cId="3937919291" sldId="280"/>
            <ac:spMk id="5" creationId="{941683D5-3787-42EC-89BE-BDF5AB5FE995}"/>
          </ac:spMkLst>
        </pc:spChg>
      </pc:sldChg>
      <pc:sldChg chg="modSp add mod">
        <pc:chgData name="Justine Zayhowski" userId="2377d393-ab0f-4e66-8672-ed1beebcd407" providerId="ADAL" clId="{CE86A23C-2E3D-467D-9AE9-44C4599F2918}" dt="2020-10-09T19:27:31.314" v="451" actId="20577"/>
        <pc:sldMkLst>
          <pc:docMk/>
          <pc:sldMk cId="2426182620" sldId="288"/>
        </pc:sldMkLst>
        <pc:spChg chg="mod">
          <ac:chgData name="Justine Zayhowski" userId="2377d393-ab0f-4e66-8672-ed1beebcd407" providerId="ADAL" clId="{CE86A23C-2E3D-467D-9AE9-44C4599F2918}" dt="2020-10-09T19:27:31.314" v="451" actId="20577"/>
          <ac:spMkLst>
            <pc:docMk/>
            <pc:sldMk cId="2426182620" sldId="288"/>
            <ac:spMk id="2" creationId="{22108CBC-D21A-4C4F-B899-E5B023F60F3A}"/>
          </ac:spMkLst>
        </pc:spChg>
      </pc:sldChg>
      <pc:sldChg chg="modSp add mod">
        <pc:chgData name="Justine Zayhowski" userId="2377d393-ab0f-4e66-8672-ed1beebcd407" providerId="ADAL" clId="{CE86A23C-2E3D-467D-9AE9-44C4599F2918}" dt="2020-10-09T19:27:28.117" v="449" actId="20577"/>
        <pc:sldMkLst>
          <pc:docMk/>
          <pc:sldMk cId="2386385971" sldId="289"/>
        </pc:sldMkLst>
        <pc:spChg chg="mod">
          <ac:chgData name="Justine Zayhowski" userId="2377d393-ab0f-4e66-8672-ed1beebcd407" providerId="ADAL" clId="{CE86A23C-2E3D-467D-9AE9-44C4599F2918}" dt="2020-10-09T19:27:28.117" v="449" actId="20577"/>
          <ac:spMkLst>
            <pc:docMk/>
            <pc:sldMk cId="2386385971" sldId="289"/>
            <ac:spMk id="2" creationId="{22108CBC-D21A-4C4F-B899-E5B023F60F3A}"/>
          </ac:spMkLst>
        </pc:spChg>
      </pc:sldChg>
      <pc:sldChg chg="addSp delSp modSp add mod">
        <pc:chgData name="Justine Zayhowski" userId="2377d393-ab0f-4e66-8672-ed1beebcd407" providerId="ADAL" clId="{CE86A23C-2E3D-467D-9AE9-44C4599F2918}" dt="2020-10-14T13:52:14.321" v="5158"/>
        <pc:sldMkLst>
          <pc:docMk/>
          <pc:sldMk cId="1838923319" sldId="290"/>
        </pc:sldMkLst>
        <pc:spChg chg="mod">
          <ac:chgData name="Justine Zayhowski" userId="2377d393-ab0f-4e66-8672-ed1beebcd407" providerId="ADAL" clId="{CE86A23C-2E3D-467D-9AE9-44C4599F2918}" dt="2020-10-13T15:22:30.530" v="1645" actId="20577"/>
          <ac:spMkLst>
            <pc:docMk/>
            <pc:sldMk cId="1838923319" sldId="290"/>
            <ac:spMk id="2" creationId="{CC12094C-57F0-4643-99D2-31D3D19B4CC0}"/>
          </ac:spMkLst>
        </pc:spChg>
        <pc:spChg chg="mod">
          <ac:chgData name="Justine Zayhowski" userId="2377d393-ab0f-4e66-8672-ed1beebcd407" providerId="ADAL" clId="{CE86A23C-2E3D-467D-9AE9-44C4599F2918}" dt="2020-10-14T13:52:14.321" v="5158"/>
          <ac:spMkLst>
            <pc:docMk/>
            <pc:sldMk cId="1838923319" sldId="290"/>
            <ac:spMk id="3" creationId="{639117FD-E3A0-4CE5-83F2-A6B2B0541B64}"/>
          </ac:spMkLst>
        </pc:spChg>
        <pc:spChg chg="add del mod">
          <ac:chgData name="Justine Zayhowski" userId="2377d393-ab0f-4e66-8672-ed1beebcd407" providerId="ADAL" clId="{CE86A23C-2E3D-467D-9AE9-44C4599F2918}" dt="2020-10-14T13:51:40.656" v="5157" actId="478"/>
          <ac:spMkLst>
            <pc:docMk/>
            <pc:sldMk cId="1838923319" sldId="290"/>
            <ac:spMk id="4" creationId="{A56C1562-3E3D-4764-8B68-0209F626E564}"/>
          </ac:spMkLst>
        </pc:spChg>
      </pc:sldChg>
      <pc:sldChg chg="addSp delSp modSp add mod">
        <pc:chgData name="Justine Zayhowski" userId="2377d393-ab0f-4e66-8672-ed1beebcd407" providerId="ADAL" clId="{CE86A23C-2E3D-467D-9AE9-44C4599F2918}" dt="2020-10-15T13:47:40.322" v="6295" actId="478"/>
        <pc:sldMkLst>
          <pc:docMk/>
          <pc:sldMk cId="4211953449" sldId="300"/>
        </pc:sldMkLst>
        <pc:spChg chg="add del mod">
          <ac:chgData name="Justine Zayhowski" userId="2377d393-ab0f-4e66-8672-ed1beebcd407" providerId="ADAL" clId="{CE86A23C-2E3D-467D-9AE9-44C4599F2918}" dt="2020-10-15T13:47:40.322" v="6295" actId="478"/>
          <ac:spMkLst>
            <pc:docMk/>
            <pc:sldMk cId="4211953449" sldId="300"/>
            <ac:spMk id="3" creationId="{B2C91272-9A6C-4041-BF47-66C919EE42A9}"/>
          </ac:spMkLst>
        </pc:spChg>
      </pc:sldChg>
      <pc:sldChg chg="addSp delSp modSp add mod">
        <pc:chgData name="Justine Zayhowski" userId="2377d393-ab0f-4e66-8672-ed1beebcd407" providerId="ADAL" clId="{CE86A23C-2E3D-467D-9AE9-44C4599F2918}" dt="2020-10-14T14:00:25.772" v="5173" actId="255"/>
        <pc:sldMkLst>
          <pc:docMk/>
          <pc:sldMk cId="54659804" sldId="441"/>
        </pc:sldMkLst>
        <pc:spChg chg="add mod">
          <ac:chgData name="Justine Zayhowski" userId="2377d393-ab0f-4e66-8672-ed1beebcd407" providerId="ADAL" clId="{CE86A23C-2E3D-467D-9AE9-44C4599F2918}" dt="2020-10-09T19:17:38.013" v="339" actId="1035"/>
          <ac:spMkLst>
            <pc:docMk/>
            <pc:sldMk cId="54659804" sldId="441"/>
            <ac:spMk id="2" creationId="{7CF34D6B-08D9-4387-B9A8-3407484F2560}"/>
          </ac:spMkLst>
        </pc:spChg>
        <pc:spChg chg="add del mod">
          <ac:chgData name="Justine Zayhowski" userId="2377d393-ab0f-4e66-8672-ed1beebcd407" providerId="ADAL" clId="{CE86A23C-2E3D-467D-9AE9-44C4599F2918}" dt="2020-10-14T13:53:10.056" v="5160" actId="478"/>
          <ac:spMkLst>
            <pc:docMk/>
            <pc:sldMk cId="54659804" sldId="441"/>
            <ac:spMk id="3" creationId="{3A8660AF-10D8-455B-B85A-76E4AD9E02AB}"/>
          </ac:spMkLst>
        </pc:spChg>
        <pc:spChg chg="add del mod">
          <ac:chgData name="Justine Zayhowski" userId="2377d393-ab0f-4e66-8672-ed1beebcd407" providerId="ADAL" clId="{CE86A23C-2E3D-467D-9AE9-44C4599F2918}" dt="2020-10-14T14:00:25.772" v="5173" actId="255"/>
          <ac:spMkLst>
            <pc:docMk/>
            <pc:sldMk cId="54659804" sldId="441"/>
            <ac:spMk id="5" creationId="{7A6C2966-9B71-4A56-905E-3A815A0ADCEB}"/>
          </ac:spMkLst>
        </pc:spChg>
        <pc:spChg chg="del mod">
          <ac:chgData name="Justine Zayhowski" userId="2377d393-ab0f-4e66-8672-ed1beebcd407" providerId="ADAL" clId="{CE86A23C-2E3D-467D-9AE9-44C4599F2918}" dt="2020-10-09T19:17:28.526" v="306" actId="478"/>
          <ac:spMkLst>
            <pc:docMk/>
            <pc:sldMk cId="54659804" sldId="441"/>
            <ac:spMk id="6" creationId="{E661883E-5215-4D6B-A2E3-D1C6B0300FA3}"/>
          </ac:spMkLst>
        </pc:spChg>
        <pc:spChg chg="add del mod">
          <ac:chgData name="Justine Zayhowski" userId="2377d393-ab0f-4e66-8672-ed1beebcd407" providerId="ADAL" clId="{CE86A23C-2E3D-467D-9AE9-44C4599F2918}" dt="2020-10-09T19:17:32.902" v="309" actId="478"/>
          <ac:spMkLst>
            <pc:docMk/>
            <pc:sldMk cId="54659804" sldId="441"/>
            <ac:spMk id="7" creationId="{8B53E5F3-023B-43D9-BF9C-F56438FD75CC}"/>
          </ac:spMkLst>
        </pc:spChg>
        <pc:spChg chg="add del mod">
          <ac:chgData name="Justine Zayhowski" userId="2377d393-ab0f-4e66-8672-ed1beebcd407" providerId="ADAL" clId="{CE86A23C-2E3D-467D-9AE9-44C4599F2918}" dt="2020-10-09T19:17:31.630" v="308" actId="478"/>
          <ac:spMkLst>
            <pc:docMk/>
            <pc:sldMk cId="54659804" sldId="441"/>
            <ac:spMk id="9" creationId="{4090676A-17E5-4F79-A5E2-4C9F1B042444}"/>
          </ac:spMkLst>
        </pc:spChg>
      </pc:sldChg>
      <pc:sldChg chg="modSp add mod">
        <pc:chgData name="Justine Zayhowski" userId="2377d393-ab0f-4e66-8672-ed1beebcd407" providerId="ADAL" clId="{CE86A23C-2E3D-467D-9AE9-44C4599F2918}" dt="2020-10-13T15:18:28.630" v="1589" actId="27636"/>
        <pc:sldMkLst>
          <pc:docMk/>
          <pc:sldMk cId="2872078586" sldId="442"/>
        </pc:sldMkLst>
        <pc:spChg chg="mod">
          <ac:chgData name="Justine Zayhowski" userId="2377d393-ab0f-4e66-8672-ed1beebcd407" providerId="ADAL" clId="{CE86A23C-2E3D-467D-9AE9-44C4599F2918}" dt="2020-10-13T15:18:28.630" v="1589" actId="27636"/>
          <ac:spMkLst>
            <pc:docMk/>
            <pc:sldMk cId="2872078586" sldId="442"/>
            <ac:spMk id="3" creationId="{747D6460-E2B1-40A9-A799-FDFE51CBB7DC}"/>
          </ac:spMkLst>
        </pc:spChg>
      </pc:sldChg>
      <pc:sldChg chg="modSp new mod">
        <pc:chgData name="Justine Zayhowski" userId="2377d393-ab0f-4e66-8672-ed1beebcd407" providerId="ADAL" clId="{CE86A23C-2E3D-467D-9AE9-44C4599F2918}" dt="2020-10-09T19:25:44.281" v="419" actId="20577"/>
        <pc:sldMkLst>
          <pc:docMk/>
          <pc:sldMk cId="592375136" sldId="443"/>
        </pc:sldMkLst>
        <pc:spChg chg="mod">
          <ac:chgData name="Justine Zayhowski" userId="2377d393-ab0f-4e66-8672-ed1beebcd407" providerId="ADAL" clId="{CE86A23C-2E3D-467D-9AE9-44C4599F2918}" dt="2020-10-09T19:25:44.281" v="419" actId="20577"/>
          <ac:spMkLst>
            <pc:docMk/>
            <pc:sldMk cId="592375136" sldId="443"/>
            <ac:spMk id="2" creationId="{1FC015DF-649E-44BE-ACB1-C5CB834E22D7}"/>
          </ac:spMkLst>
        </pc:spChg>
      </pc:sldChg>
      <pc:sldChg chg="delSp modSp new del mod">
        <pc:chgData name="Justine Zayhowski" userId="2377d393-ab0f-4e66-8672-ed1beebcd407" providerId="ADAL" clId="{CE86A23C-2E3D-467D-9AE9-44C4599F2918}" dt="2020-10-13T15:19:19.052" v="1590" actId="2696"/>
        <pc:sldMkLst>
          <pc:docMk/>
          <pc:sldMk cId="346941160" sldId="444"/>
        </pc:sldMkLst>
        <pc:spChg chg="mod">
          <ac:chgData name="Justine Zayhowski" userId="2377d393-ab0f-4e66-8672-ed1beebcd407" providerId="ADAL" clId="{CE86A23C-2E3D-467D-9AE9-44C4599F2918}" dt="2020-10-09T19:26:01.393" v="424" actId="14100"/>
          <ac:spMkLst>
            <pc:docMk/>
            <pc:sldMk cId="346941160" sldId="444"/>
            <ac:spMk id="2" creationId="{0A5409B7-17F5-48AD-A6F7-C18AEA07331D}"/>
          </ac:spMkLst>
        </pc:spChg>
        <pc:spChg chg="del">
          <ac:chgData name="Justine Zayhowski" userId="2377d393-ab0f-4e66-8672-ed1beebcd407" providerId="ADAL" clId="{CE86A23C-2E3D-467D-9AE9-44C4599F2918}" dt="2020-10-09T19:26:03.646" v="425" actId="478"/>
          <ac:spMkLst>
            <pc:docMk/>
            <pc:sldMk cId="346941160" sldId="444"/>
            <ac:spMk id="3" creationId="{BD41B614-01EF-408E-B154-EB8880F68F70}"/>
          </ac:spMkLst>
        </pc:spChg>
      </pc:sldChg>
      <pc:sldChg chg="add">
        <pc:chgData name="Justine Zayhowski" userId="2377d393-ab0f-4e66-8672-ed1beebcd407" providerId="ADAL" clId="{CE86A23C-2E3D-467D-9AE9-44C4599F2918}" dt="2020-10-13T15:19:31.849" v="1592"/>
        <pc:sldMkLst>
          <pc:docMk/>
          <pc:sldMk cId="4095262768" sldId="444"/>
        </pc:sldMkLst>
      </pc:sldChg>
      <pc:sldChg chg="modSp new mod">
        <pc:chgData name="Justine Zayhowski" userId="2377d393-ab0f-4e66-8672-ed1beebcd407" providerId="ADAL" clId="{CE86A23C-2E3D-467D-9AE9-44C4599F2918}" dt="2020-10-09T19:27:00.179" v="437" actId="20577"/>
        <pc:sldMkLst>
          <pc:docMk/>
          <pc:sldMk cId="615813956" sldId="445"/>
        </pc:sldMkLst>
        <pc:spChg chg="mod">
          <ac:chgData name="Justine Zayhowski" userId="2377d393-ab0f-4e66-8672-ed1beebcd407" providerId="ADAL" clId="{CE86A23C-2E3D-467D-9AE9-44C4599F2918}" dt="2020-10-09T19:27:00.179" v="437" actId="20577"/>
          <ac:spMkLst>
            <pc:docMk/>
            <pc:sldMk cId="615813956" sldId="445"/>
            <ac:spMk id="2" creationId="{B0DDC8DE-8BE4-435B-BAD0-36943644323D}"/>
          </ac:spMkLst>
        </pc:spChg>
      </pc:sldChg>
      <pc:sldChg chg="addSp delSp modSp new del mod">
        <pc:chgData name="Justine Zayhowski" userId="2377d393-ab0f-4e66-8672-ed1beebcd407" providerId="ADAL" clId="{CE86A23C-2E3D-467D-9AE9-44C4599F2918}" dt="2020-10-20T12:57:32.521" v="6951" actId="47"/>
        <pc:sldMkLst>
          <pc:docMk/>
          <pc:sldMk cId="534023746" sldId="446"/>
        </pc:sldMkLst>
        <pc:spChg chg="mod">
          <ac:chgData name="Justine Zayhowski" userId="2377d393-ab0f-4e66-8672-ed1beebcd407" providerId="ADAL" clId="{CE86A23C-2E3D-467D-9AE9-44C4599F2918}" dt="2020-10-13T14:28:20.584" v="534"/>
          <ac:spMkLst>
            <pc:docMk/>
            <pc:sldMk cId="534023746" sldId="446"/>
            <ac:spMk id="2" creationId="{EA33D8DE-3216-48E4-A6BA-D0B2C060D8B1}"/>
          </ac:spMkLst>
        </pc:spChg>
        <pc:spChg chg="mod">
          <ac:chgData name="Justine Zayhowski" userId="2377d393-ab0f-4e66-8672-ed1beebcd407" providerId="ADAL" clId="{CE86A23C-2E3D-467D-9AE9-44C4599F2918}" dt="2020-10-19T14:03:52.951" v="6949" actId="20577"/>
          <ac:spMkLst>
            <pc:docMk/>
            <pc:sldMk cId="534023746" sldId="446"/>
            <ac:spMk id="3" creationId="{692981EF-AF80-486F-A7A8-1E67A4F10C56}"/>
          </ac:spMkLst>
        </pc:spChg>
        <pc:spChg chg="add del mod">
          <ac:chgData name="Justine Zayhowski" userId="2377d393-ab0f-4e66-8672-ed1beebcd407" providerId="ADAL" clId="{CE86A23C-2E3D-467D-9AE9-44C4599F2918}" dt="2020-10-13T15:30:35.512" v="2191" actId="478"/>
          <ac:spMkLst>
            <pc:docMk/>
            <pc:sldMk cId="534023746" sldId="446"/>
            <ac:spMk id="5" creationId="{0959C6E3-4029-4E33-B5DD-6B22F8844B84}"/>
          </ac:spMkLst>
        </pc:spChg>
      </pc:sldChg>
      <pc:sldChg chg="modSp add modAnim">
        <pc:chgData name="Justine Zayhowski" userId="2377d393-ab0f-4e66-8672-ed1beebcd407" providerId="ADAL" clId="{CE86A23C-2E3D-467D-9AE9-44C4599F2918}" dt="2020-10-14T14:49:43.765" v="5214" actId="20577"/>
        <pc:sldMkLst>
          <pc:docMk/>
          <pc:sldMk cId="116196744" sldId="447"/>
        </pc:sldMkLst>
        <pc:spChg chg="mod">
          <ac:chgData name="Justine Zayhowski" userId="2377d393-ab0f-4e66-8672-ed1beebcd407" providerId="ADAL" clId="{CE86A23C-2E3D-467D-9AE9-44C4599F2918}" dt="2020-10-14T14:49:43.765" v="5214" actId="20577"/>
          <ac:spMkLst>
            <pc:docMk/>
            <pc:sldMk cId="116196744" sldId="447"/>
            <ac:spMk id="3" creationId="{1FAB3D0B-7B18-471C-8AEB-96C87AD12F97}"/>
          </ac:spMkLst>
        </pc:spChg>
      </pc:sldChg>
      <pc:sldChg chg="modSp new del mod">
        <pc:chgData name="Justine Zayhowski" userId="2377d393-ab0f-4e66-8672-ed1beebcd407" providerId="ADAL" clId="{CE86A23C-2E3D-467D-9AE9-44C4599F2918}" dt="2020-10-13T15:19:19.052" v="1590" actId="2696"/>
        <pc:sldMkLst>
          <pc:docMk/>
          <pc:sldMk cId="1005273117" sldId="447"/>
        </pc:sldMkLst>
        <pc:spChg chg="mod">
          <ac:chgData name="Justine Zayhowski" userId="2377d393-ab0f-4e66-8672-ed1beebcd407" providerId="ADAL" clId="{CE86A23C-2E3D-467D-9AE9-44C4599F2918}" dt="2020-10-13T14:37:32.667" v="716" actId="27636"/>
          <ac:spMkLst>
            <pc:docMk/>
            <pc:sldMk cId="1005273117" sldId="447"/>
            <ac:spMk id="2" creationId="{27F8507C-5221-4175-935E-449492BB0A5E}"/>
          </ac:spMkLst>
        </pc:spChg>
        <pc:spChg chg="mod">
          <ac:chgData name="Justine Zayhowski" userId="2377d393-ab0f-4e66-8672-ed1beebcd407" providerId="ADAL" clId="{CE86A23C-2E3D-467D-9AE9-44C4599F2918}" dt="2020-10-13T14:37:26.222" v="714"/>
          <ac:spMkLst>
            <pc:docMk/>
            <pc:sldMk cId="1005273117" sldId="447"/>
            <ac:spMk id="3" creationId="{1FAB3D0B-7B18-471C-8AEB-96C87AD12F97}"/>
          </ac:spMkLst>
        </pc:spChg>
      </pc:sldChg>
      <pc:sldChg chg="modSp add mod ord delCm modNotesTx">
        <pc:chgData name="Justine Zayhowski" userId="2377d393-ab0f-4e66-8672-ed1beebcd407" providerId="ADAL" clId="{CE86A23C-2E3D-467D-9AE9-44C4599F2918}" dt="2020-10-15T14:08:17.258" v="6320" actId="1592"/>
        <pc:sldMkLst>
          <pc:docMk/>
          <pc:sldMk cId="609278196" sldId="448"/>
        </pc:sldMkLst>
        <pc:spChg chg="mod">
          <ac:chgData name="Justine Zayhowski" userId="2377d393-ab0f-4e66-8672-ed1beebcd407" providerId="ADAL" clId="{CE86A23C-2E3D-467D-9AE9-44C4599F2918}" dt="2020-10-14T15:26:30.464" v="6234" actId="20577"/>
          <ac:spMkLst>
            <pc:docMk/>
            <pc:sldMk cId="609278196" sldId="448"/>
            <ac:spMk id="2" creationId="{473C0074-556C-4509-BFDC-893AB638756C}"/>
          </ac:spMkLst>
        </pc:spChg>
        <pc:spChg chg="mod">
          <ac:chgData name="Justine Zayhowski" userId="2377d393-ab0f-4e66-8672-ed1beebcd407" providerId="ADAL" clId="{CE86A23C-2E3D-467D-9AE9-44C4599F2918}" dt="2020-10-14T15:26:04.147" v="6174" actId="27636"/>
          <ac:spMkLst>
            <pc:docMk/>
            <pc:sldMk cId="609278196" sldId="448"/>
            <ac:spMk id="3" creationId="{AFF009F8-8103-4F97-A958-DD217F9853B0}"/>
          </ac:spMkLst>
        </pc:spChg>
      </pc:sldChg>
      <pc:sldChg chg="addSp modSp new del mod">
        <pc:chgData name="Justine Zayhowski" userId="2377d393-ab0f-4e66-8672-ed1beebcd407" providerId="ADAL" clId="{CE86A23C-2E3D-467D-9AE9-44C4599F2918}" dt="2020-10-13T15:19:19.052" v="1590" actId="2696"/>
        <pc:sldMkLst>
          <pc:docMk/>
          <pc:sldMk cId="2331573558" sldId="448"/>
        </pc:sldMkLst>
        <pc:spChg chg="mod">
          <ac:chgData name="Justine Zayhowski" userId="2377d393-ab0f-4e66-8672-ed1beebcd407" providerId="ADAL" clId="{CE86A23C-2E3D-467D-9AE9-44C4599F2918}" dt="2020-10-13T14:45:00.566" v="994" actId="20577"/>
          <ac:spMkLst>
            <pc:docMk/>
            <pc:sldMk cId="2331573558" sldId="448"/>
            <ac:spMk id="2" creationId="{473C0074-556C-4509-BFDC-893AB638756C}"/>
          </ac:spMkLst>
        </pc:spChg>
        <pc:spChg chg="mod">
          <ac:chgData name="Justine Zayhowski" userId="2377d393-ab0f-4e66-8672-ed1beebcd407" providerId="ADAL" clId="{CE86A23C-2E3D-467D-9AE9-44C4599F2918}" dt="2020-10-13T14:38:06.346" v="725" actId="27636"/>
          <ac:spMkLst>
            <pc:docMk/>
            <pc:sldMk cId="2331573558" sldId="448"/>
            <ac:spMk id="3" creationId="{AFF009F8-8103-4F97-A958-DD217F9853B0}"/>
          </ac:spMkLst>
        </pc:spChg>
        <pc:spChg chg="add mod">
          <ac:chgData name="Justine Zayhowski" userId="2377d393-ab0f-4e66-8672-ed1beebcd407" providerId="ADAL" clId="{CE86A23C-2E3D-467D-9AE9-44C4599F2918}" dt="2020-10-13T14:44:46.521" v="993" actId="207"/>
          <ac:spMkLst>
            <pc:docMk/>
            <pc:sldMk cId="2331573558" sldId="448"/>
            <ac:spMk id="5" creationId="{029EC1FB-5380-479F-864F-F0DC81670570}"/>
          </ac:spMkLst>
        </pc:spChg>
      </pc:sldChg>
      <pc:sldChg chg="add ord">
        <pc:chgData name="Justine Zayhowski" userId="2377d393-ab0f-4e66-8672-ed1beebcd407" providerId="ADAL" clId="{CE86A23C-2E3D-467D-9AE9-44C4599F2918}" dt="2020-10-14T15:04:02.397" v="5661"/>
        <pc:sldMkLst>
          <pc:docMk/>
          <pc:sldMk cId="103808943" sldId="449"/>
        </pc:sldMkLst>
      </pc:sldChg>
      <pc:sldChg chg="addSp delSp modSp new del mod">
        <pc:chgData name="Justine Zayhowski" userId="2377d393-ab0f-4e66-8672-ed1beebcd407" providerId="ADAL" clId="{CE86A23C-2E3D-467D-9AE9-44C4599F2918}" dt="2020-10-13T15:19:19.052" v="1590" actId="2696"/>
        <pc:sldMkLst>
          <pc:docMk/>
          <pc:sldMk cId="2681408620" sldId="449"/>
        </pc:sldMkLst>
        <pc:spChg chg="mod">
          <ac:chgData name="Justine Zayhowski" userId="2377d393-ab0f-4e66-8672-ed1beebcd407" providerId="ADAL" clId="{CE86A23C-2E3D-467D-9AE9-44C4599F2918}" dt="2020-10-13T14:40:24.174" v="845" actId="20577"/>
          <ac:spMkLst>
            <pc:docMk/>
            <pc:sldMk cId="2681408620" sldId="449"/>
            <ac:spMk id="2" creationId="{CDDCD468-9EC8-47E4-93DF-CB6C509B70E5}"/>
          </ac:spMkLst>
        </pc:spChg>
        <pc:spChg chg="mod">
          <ac:chgData name="Justine Zayhowski" userId="2377d393-ab0f-4e66-8672-ed1beebcd407" providerId="ADAL" clId="{CE86A23C-2E3D-467D-9AE9-44C4599F2918}" dt="2020-10-13T14:41:04.334" v="893" actId="20577"/>
          <ac:spMkLst>
            <pc:docMk/>
            <pc:sldMk cId="2681408620" sldId="449"/>
            <ac:spMk id="3" creationId="{E0EED7B9-30C9-4DC7-8751-F5C95156076F}"/>
          </ac:spMkLst>
        </pc:spChg>
        <pc:picChg chg="add del mod">
          <ac:chgData name="Justine Zayhowski" userId="2377d393-ab0f-4e66-8672-ed1beebcd407" providerId="ADAL" clId="{CE86A23C-2E3D-467D-9AE9-44C4599F2918}" dt="2020-10-13T14:38:50.338" v="750" actId="478"/>
          <ac:picMkLst>
            <pc:docMk/>
            <pc:sldMk cId="2681408620" sldId="449"/>
            <ac:picMk id="5" creationId="{1AC2237E-F95B-4BA8-B466-FD96267CFF09}"/>
          </ac:picMkLst>
        </pc:picChg>
      </pc:sldChg>
      <pc:sldChg chg="addSp delSp modSp new del mod">
        <pc:chgData name="Justine Zayhowski" userId="2377d393-ab0f-4e66-8672-ed1beebcd407" providerId="ADAL" clId="{CE86A23C-2E3D-467D-9AE9-44C4599F2918}" dt="2020-10-13T15:19:19.052" v="1590" actId="2696"/>
        <pc:sldMkLst>
          <pc:docMk/>
          <pc:sldMk cId="521436933" sldId="450"/>
        </pc:sldMkLst>
        <pc:spChg chg="add del mod">
          <ac:chgData name="Justine Zayhowski" userId="2377d393-ab0f-4e66-8672-ed1beebcd407" providerId="ADAL" clId="{CE86A23C-2E3D-467D-9AE9-44C4599F2918}" dt="2020-10-13T14:39:32.646" v="789"/>
          <ac:spMkLst>
            <pc:docMk/>
            <pc:sldMk cId="521436933" sldId="450"/>
            <ac:spMk id="4" creationId="{50EF41E6-176C-4C0D-B03F-4D13372B4E6B}"/>
          </ac:spMkLst>
        </pc:spChg>
        <pc:spChg chg="add del">
          <ac:chgData name="Justine Zayhowski" userId="2377d393-ab0f-4e66-8672-ed1beebcd407" providerId="ADAL" clId="{CE86A23C-2E3D-467D-9AE9-44C4599F2918}" dt="2020-10-13T14:40:39.118" v="864" actId="22"/>
          <ac:spMkLst>
            <pc:docMk/>
            <pc:sldMk cId="521436933" sldId="450"/>
            <ac:spMk id="6" creationId="{2B94A5B4-4C7E-4348-A0F6-610421E14F60}"/>
          </ac:spMkLst>
        </pc:spChg>
        <pc:spChg chg="add mod">
          <ac:chgData name="Justine Zayhowski" userId="2377d393-ab0f-4e66-8672-ed1beebcd407" providerId="ADAL" clId="{CE86A23C-2E3D-467D-9AE9-44C4599F2918}" dt="2020-10-13T14:40:57.171" v="889" actId="5793"/>
          <ac:spMkLst>
            <pc:docMk/>
            <pc:sldMk cId="521436933" sldId="450"/>
            <ac:spMk id="7" creationId="{A8EABF64-093C-4ACA-B33F-5F1B6AA597EF}"/>
          </ac:spMkLst>
        </pc:spChg>
        <pc:picChg chg="add mod">
          <ac:chgData name="Justine Zayhowski" userId="2377d393-ab0f-4e66-8672-ed1beebcd407" providerId="ADAL" clId="{CE86A23C-2E3D-467D-9AE9-44C4599F2918}" dt="2020-10-13T14:41:01.063" v="891" actId="1036"/>
          <ac:picMkLst>
            <pc:docMk/>
            <pc:sldMk cId="521436933" sldId="450"/>
            <ac:picMk id="3" creationId="{4F0E2FCD-2C13-47A1-ABB5-332575709300}"/>
          </ac:picMkLst>
        </pc:picChg>
      </pc:sldChg>
      <pc:sldChg chg="add ord">
        <pc:chgData name="Justine Zayhowski" userId="2377d393-ab0f-4e66-8672-ed1beebcd407" providerId="ADAL" clId="{CE86A23C-2E3D-467D-9AE9-44C4599F2918}" dt="2020-10-14T14:50:50.910" v="5218"/>
        <pc:sldMkLst>
          <pc:docMk/>
          <pc:sldMk cId="3574558132" sldId="450"/>
        </pc:sldMkLst>
      </pc:sldChg>
      <pc:sldChg chg="addSp delSp modSp new del mod">
        <pc:chgData name="Justine Zayhowski" userId="2377d393-ab0f-4e66-8672-ed1beebcd407" providerId="ADAL" clId="{CE86A23C-2E3D-467D-9AE9-44C4599F2918}" dt="2020-10-13T14:42:16.631" v="913" actId="47"/>
        <pc:sldMkLst>
          <pc:docMk/>
          <pc:sldMk cId="3984015233" sldId="451"/>
        </pc:sldMkLst>
        <pc:spChg chg="del">
          <ac:chgData name="Justine Zayhowski" userId="2377d393-ab0f-4e66-8672-ed1beebcd407" providerId="ADAL" clId="{CE86A23C-2E3D-467D-9AE9-44C4599F2918}" dt="2020-10-13T14:42:03.165" v="908" actId="478"/>
          <ac:spMkLst>
            <pc:docMk/>
            <pc:sldMk cId="3984015233" sldId="451"/>
            <ac:spMk id="2" creationId="{8B02DC5E-E406-47BF-97B8-AB96088013AF}"/>
          </ac:spMkLst>
        </pc:spChg>
        <pc:spChg chg="mod">
          <ac:chgData name="Justine Zayhowski" userId="2377d393-ab0f-4e66-8672-ed1beebcd407" providerId="ADAL" clId="{CE86A23C-2E3D-467D-9AE9-44C4599F2918}" dt="2020-10-13T14:42:01.004" v="907" actId="14100"/>
          <ac:spMkLst>
            <pc:docMk/>
            <pc:sldMk cId="3984015233" sldId="451"/>
            <ac:spMk id="3" creationId="{FF9DF1BF-32F8-4D3B-8955-8F1B1774BDFB}"/>
          </ac:spMkLst>
        </pc:spChg>
        <pc:picChg chg="add mod">
          <ac:chgData name="Justine Zayhowski" userId="2377d393-ab0f-4e66-8672-ed1beebcd407" providerId="ADAL" clId="{CE86A23C-2E3D-467D-9AE9-44C4599F2918}" dt="2020-10-13T14:41:51.177" v="903" actId="14100"/>
          <ac:picMkLst>
            <pc:docMk/>
            <pc:sldMk cId="3984015233" sldId="451"/>
            <ac:picMk id="5" creationId="{B971FC34-C170-45B6-9A54-BEA2BCFFF880}"/>
          </ac:picMkLst>
        </pc:picChg>
      </pc:sldChg>
      <pc:sldChg chg="addSp modSp new del mod">
        <pc:chgData name="Justine Zayhowski" userId="2377d393-ab0f-4e66-8672-ed1beebcd407" providerId="ADAL" clId="{CE86A23C-2E3D-467D-9AE9-44C4599F2918}" dt="2020-10-13T15:19:19.052" v="1590" actId="2696"/>
        <pc:sldMkLst>
          <pc:docMk/>
          <pc:sldMk cId="1034880050" sldId="452"/>
        </pc:sldMkLst>
        <pc:spChg chg="add mod">
          <ac:chgData name="Justine Zayhowski" userId="2377d393-ab0f-4e66-8672-ed1beebcd407" providerId="ADAL" clId="{CE86A23C-2E3D-467D-9AE9-44C4599F2918}" dt="2020-10-13T14:42:29.474" v="922" actId="255"/>
          <ac:spMkLst>
            <pc:docMk/>
            <pc:sldMk cId="1034880050" sldId="452"/>
            <ac:spMk id="5" creationId="{A9A04706-4724-40C3-ADFC-555C153EBDA9}"/>
          </ac:spMkLst>
        </pc:spChg>
        <pc:picChg chg="add">
          <ac:chgData name="Justine Zayhowski" userId="2377d393-ab0f-4e66-8672-ed1beebcd407" providerId="ADAL" clId="{CE86A23C-2E3D-467D-9AE9-44C4599F2918}" dt="2020-10-13T14:42:10.800" v="910" actId="22"/>
          <ac:picMkLst>
            <pc:docMk/>
            <pc:sldMk cId="1034880050" sldId="452"/>
            <ac:picMk id="4" creationId="{015F7AD8-9F17-4D86-BD3C-D29B19B21947}"/>
          </ac:picMkLst>
        </pc:picChg>
      </pc:sldChg>
      <pc:sldChg chg="add del">
        <pc:chgData name="Justine Zayhowski" userId="2377d393-ab0f-4e66-8672-ed1beebcd407" providerId="ADAL" clId="{CE86A23C-2E3D-467D-9AE9-44C4599F2918}" dt="2020-10-14T14:03:34.640" v="5208" actId="47"/>
        <pc:sldMkLst>
          <pc:docMk/>
          <pc:sldMk cId="1341122264" sldId="452"/>
        </pc:sldMkLst>
      </pc:sldChg>
      <pc:sldChg chg="modSp new del mod">
        <pc:chgData name="Justine Zayhowski" userId="2377d393-ab0f-4e66-8672-ed1beebcd407" providerId="ADAL" clId="{CE86A23C-2E3D-467D-9AE9-44C4599F2918}" dt="2020-10-13T15:19:19.052" v="1590" actId="2696"/>
        <pc:sldMkLst>
          <pc:docMk/>
          <pc:sldMk cId="1463388933" sldId="453"/>
        </pc:sldMkLst>
        <pc:spChg chg="mod">
          <ac:chgData name="Justine Zayhowski" userId="2377d393-ab0f-4e66-8672-ed1beebcd407" providerId="ADAL" clId="{CE86A23C-2E3D-467D-9AE9-44C4599F2918}" dt="2020-10-13T14:43:10.117" v="955" actId="20577"/>
          <ac:spMkLst>
            <pc:docMk/>
            <pc:sldMk cId="1463388933" sldId="453"/>
            <ac:spMk id="2" creationId="{004F32AE-438A-4DA4-921F-8A458E20C4F5}"/>
          </ac:spMkLst>
        </pc:spChg>
        <pc:spChg chg="mod">
          <ac:chgData name="Justine Zayhowski" userId="2377d393-ab0f-4e66-8672-ed1beebcd407" providerId="ADAL" clId="{CE86A23C-2E3D-467D-9AE9-44C4599F2918}" dt="2020-10-13T14:43:24.574" v="961" actId="20577"/>
          <ac:spMkLst>
            <pc:docMk/>
            <pc:sldMk cId="1463388933" sldId="453"/>
            <ac:spMk id="3" creationId="{F17B1E08-9B80-44B9-B349-E2960E9514AA}"/>
          </ac:spMkLst>
        </pc:spChg>
      </pc:sldChg>
      <pc:sldChg chg="add delCm">
        <pc:chgData name="Justine Zayhowski" userId="2377d393-ab0f-4e66-8672-ed1beebcd407" providerId="ADAL" clId="{CE86A23C-2E3D-467D-9AE9-44C4599F2918}" dt="2020-10-14T15:23:11.555" v="6074" actId="1592"/>
        <pc:sldMkLst>
          <pc:docMk/>
          <pc:sldMk cId="3959342386" sldId="453"/>
        </pc:sldMkLst>
      </pc:sldChg>
      <pc:sldChg chg="add del ord">
        <pc:chgData name="Justine Zayhowski" userId="2377d393-ab0f-4e66-8672-ed1beebcd407" providerId="ADAL" clId="{CE86A23C-2E3D-467D-9AE9-44C4599F2918}" dt="2020-10-14T15:27:07.801" v="6294" actId="47"/>
        <pc:sldMkLst>
          <pc:docMk/>
          <pc:sldMk cId="1279133" sldId="454"/>
        </pc:sldMkLst>
      </pc:sldChg>
      <pc:sldChg chg="addSp modSp new del mod">
        <pc:chgData name="Justine Zayhowski" userId="2377d393-ab0f-4e66-8672-ed1beebcd407" providerId="ADAL" clId="{CE86A23C-2E3D-467D-9AE9-44C4599F2918}" dt="2020-10-13T15:19:19.052" v="1590" actId="2696"/>
        <pc:sldMkLst>
          <pc:docMk/>
          <pc:sldMk cId="338636724" sldId="454"/>
        </pc:sldMkLst>
        <pc:picChg chg="add mod">
          <ac:chgData name="Justine Zayhowski" userId="2377d393-ab0f-4e66-8672-ed1beebcd407" providerId="ADAL" clId="{CE86A23C-2E3D-467D-9AE9-44C4599F2918}" dt="2020-10-13T14:43:41.389" v="967" actId="1076"/>
          <ac:picMkLst>
            <pc:docMk/>
            <pc:sldMk cId="338636724" sldId="454"/>
            <ac:picMk id="3" creationId="{A894AFAE-E998-41A2-9F7B-30B3FEFE3B46}"/>
          </ac:picMkLst>
        </pc:picChg>
      </pc:sldChg>
      <pc:sldChg chg="addSp modSp new del mod">
        <pc:chgData name="Justine Zayhowski" userId="2377d393-ab0f-4e66-8672-ed1beebcd407" providerId="ADAL" clId="{CE86A23C-2E3D-467D-9AE9-44C4599F2918}" dt="2020-10-13T15:19:19.052" v="1590" actId="2696"/>
        <pc:sldMkLst>
          <pc:docMk/>
          <pc:sldMk cId="275710458" sldId="455"/>
        </pc:sldMkLst>
        <pc:spChg chg="mod">
          <ac:chgData name="Justine Zayhowski" userId="2377d393-ab0f-4e66-8672-ed1beebcd407" providerId="ADAL" clId="{CE86A23C-2E3D-467D-9AE9-44C4599F2918}" dt="2020-10-13T14:45:07.276" v="998" actId="20577"/>
          <ac:spMkLst>
            <pc:docMk/>
            <pc:sldMk cId="275710458" sldId="455"/>
            <ac:spMk id="2" creationId="{1919B9B6-942B-49B3-BD26-D5B6A0F1FEF9}"/>
          </ac:spMkLst>
        </pc:spChg>
        <pc:spChg chg="mod">
          <ac:chgData name="Justine Zayhowski" userId="2377d393-ab0f-4e66-8672-ed1beebcd407" providerId="ADAL" clId="{CE86A23C-2E3D-467D-9AE9-44C4599F2918}" dt="2020-10-13T14:47:03.824" v="1009" actId="27636"/>
          <ac:spMkLst>
            <pc:docMk/>
            <pc:sldMk cId="275710458" sldId="455"/>
            <ac:spMk id="3" creationId="{1E88D9F5-DFF6-459E-9E21-711F8C7A5CF9}"/>
          </ac:spMkLst>
        </pc:spChg>
        <pc:spChg chg="add mod">
          <ac:chgData name="Justine Zayhowski" userId="2377d393-ab0f-4e66-8672-ed1beebcd407" providerId="ADAL" clId="{CE86A23C-2E3D-467D-9AE9-44C4599F2918}" dt="2020-10-13T14:44:14.267" v="986" actId="207"/>
          <ac:spMkLst>
            <pc:docMk/>
            <pc:sldMk cId="275710458" sldId="455"/>
            <ac:spMk id="5" creationId="{4137D25A-2D5C-4B2E-80B2-1FD43AEE1FFA}"/>
          </ac:spMkLst>
        </pc:spChg>
      </pc:sldChg>
      <pc:sldChg chg="modSp add del mod">
        <pc:chgData name="Justine Zayhowski" userId="2377d393-ab0f-4e66-8672-ed1beebcd407" providerId="ADAL" clId="{CE86A23C-2E3D-467D-9AE9-44C4599F2918}" dt="2020-10-14T14:59:41.433" v="5616" actId="47"/>
        <pc:sldMkLst>
          <pc:docMk/>
          <pc:sldMk cId="1209137885" sldId="455"/>
        </pc:sldMkLst>
        <pc:spChg chg="mod">
          <ac:chgData name="Justine Zayhowski" userId="2377d393-ab0f-4e66-8672-ed1beebcd407" providerId="ADAL" clId="{CE86A23C-2E3D-467D-9AE9-44C4599F2918}" dt="2020-10-13T20:46:10.697" v="4506" actId="20577"/>
          <ac:spMkLst>
            <pc:docMk/>
            <pc:sldMk cId="1209137885" sldId="455"/>
            <ac:spMk id="3" creationId="{1E88D9F5-DFF6-459E-9E21-711F8C7A5CF9}"/>
          </ac:spMkLst>
        </pc:spChg>
      </pc:sldChg>
      <pc:sldChg chg="addSp delSp modSp new del mod">
        <pc:chgData name="Justine Zayhowski" userId="2377d393-ab0f-4e66-8672-ed1beebcd407" providerId="ADAL" clId="{CE86A23C-2E3D-467D-9AE9-44C4599F2918}" dt="2020-10-13T15:19:19.052" v="1590" actId="2696"/>
        <pc:sldMkLst>
          <pc:docMk/>
          <pc:sldMk cId="864370680" sldId="456"/>
        </pc:sldMkLst>
        <pc:spChg chg="mod">
          <ac:chgData name="Justine Zayhowski" userId="2377d393-ab0f-4e66-8672-ed1beebcd407" providerId="ADAL" clId="{CE86A23C-2E3D-467D-9AE9-44C4599F2918}" dt="2020-10-13T14:47:17.020" v="1047" actId="20577"/>
          <ac:spMkLst>
            <pc:docMk/>
            <pc:sldMk cId="864370680" sldId="456"/>
            <ac:spMk id="2" creationId="{86830B05-2852-4FD1-9D3A-C1AD1A39ADB0}"/>
          </ac:spMkLst>
        </pc:spChg>
        <pc:spChg chg="add del">
          <ac:chgData name="Justine Zayhowski" userId="2377d393-ab0f-4e66-8672-ed1beebcd407" providerId="ADAL" clId="{CE86A23C-2E3D-467D-9AE9-44C4599F2918}" dt="2020-10-13T14:47:24.361" v="1050"/>
          <ac:spMkLst>
            <pc:docMk/>
            <pc:sldMk cId="864370680" sldId="456"/>
            <ac:spMk id="3" creationId="{D5A69038-3110-4DA2-8061-18033A586E3D}"/>
          </ac:spMkLst>
        </pc:spChg>
        <pc:spChg chg="add mod">
          <ac:chgData name="Justine Zayhowski" userId="2377d393-ab0f-4e66-8672-ed1beebcd407" providerId="ADAL" clId="{CE86A23C-2E3D-467D-9AE9-44C4599F2918}" dt="2020-10-13T14:48:45.773" v="1191" actId="1035"/>
          <ac:spMkLst>
            <pc:docMk/>
            <pc:sldMk cId="864370680" sldId="456"/>
            <ac:spMk id="7" creationId="{287C3BCF-166F-48D6-AD28-7F8B156AD4D8}"/>
          </ac:spMkLst>
        </pc:spChg>
        <pc:spChg chg="add del mod">
          <ac:chgData name="Justine Zayhowski" userId="2377d393-ab0f-4e66-8672-ed1beebcd407" providerId="ADAL" clId="{CE86A23C-2E3D-467D-9AE9-44C4599F2918}" dt="2020-10-13T14:47:56.311" v="1060"/>
          <ac:spMkLst>
            <pc:docMk/>
            <pc:sldMk cId="864370680" sldId="456"/>
            <ac:spMk id="8" creationId="{1AD5035E-CA61-4285-9F59-7AD6693E5499}"/>
          </ac:spMkLst>
        </pc:spChg>
        <pc:spChg chg="add del">
          <ac:chgData name="Justine Zayhowski" userId="2377d393-ab0f-4e66-8672-ed1beebcd407" providerId="ADAL" clId="{CE86A23C-2E3D-467D-9AE9-44C4599F2918}" dt="2020-10-13T14:48:08.993" v="1068" actId="22"/>
          <ac:spMkLst>
            <pc:docMk/>
            <pc:sldMk cId="864370680" sldId="456"/>
            <ac:spMk id="10" creationId="{5E9EAFEE-56BE-4708-B799-7A8680CE741E}"/>
          </ac:spMkLst>
        </pc:spChg>
        <pc:graphicFrameChg chg="add del mod">
          <ac:chgData name="Justine Zayhowski" userId="2377d393-ab0f-4e66-8672-ed1beebcd407" providerId="ADAL" clId="{CE86A23C-2E3D-467D-9AE9-44C4599F2918}" dt="2020-10-13T14:47:19.674" v="1049"/>
          <ac:graphicFrameMkLst>
            <pc:docMk/>
            <pc:sldMk cId="864370680" sldId="456"/>
            <ac:graphicFrameMk id="5" creationId="{F1C67581-0024-4B60-93E8-357B3FA37975}"/>
          </ac:graphicFrameMkLst>
        </pc:graphicFrameChg>
        <pc:graphicFrameChg chg="add mod modGraphic">
          <ac:chgData name="Justine Zayhowski" userId="2377d393-ab0f-4e66-8672-ed1beebcd407" providerId="ADAL" clId="{CE86A23C-2E3D-467D-9AE9-44C4599F2918}" dt="2020-10-13T14:48:52.957" v="1212" actId="1036"/>
          <ac:graphicFrameMkLst>
            <pc:docMk/>
            <pc:sldMk cId="864370680" sldId="456"/>
            <ac:graphicFrameMk id="6" creationId="{893FB385-B9E7-4144-B08F-17691420E8AE}"/>
          </ac:graphicFrameMkLst>
        </pc:graphicFrameChg>
      </pc:sldChg>
      <pc:sldChg chg="modSp add del mod">
        <pc:chgData name="Justine Zayhowski" userId="2377d393-ab0f-4e66-8672-ed1beebcd407" providerId="ADAL" clId="{CE86A23C-2E3D-467D-9AE9-44C4599F2918}" dt="2020-10-14T14:59:42.966" v="5617" actId="47"/>
        <pc:sldMkLst>
          <pc:docMk/>
          <pc:sldMk cId="3785638222" sldId="456"/>
        </pc:sldMkLst>
        <pc:spChg chg="mod">
          <ac:chgData name="Justine Zayhowski" userId="2377d393-ab0f-4e66-8672-ed1beebcd407" providerId="ADAL" clId="{CE86A23C-2E3D-467D-9AE9-44C4599F2918}" dt="2020-10-13T20:46:44.719" v="4650" actId="255"/>
          <ac:spMkLst>
            <pc:docMk/>
            <pc:sldMk cId="3785638222" sldId="456"/>
            <ac:spMk id="7" creationId="{287C3BCF-166F-48D6-AD28-7F8B156AD4D8}"/>
          </ac:spMkLst>
        </pc:spChg>
        <pc:graphicFrameChg chg="modGraphic">
          <ac:chgData name="Justine Zayhowski" userId="2377d393-ab0f-4e66-8672-ed1beebcd407" providerId="ADAL" clId="{CE86A23C-2E3D-467D-9AE9-44C4599F2918}" dt="2020-10-13T15:35:41.166" v="2410" actId="207"/>
          <ac:graphicFrameMkLst>
            <pc:docMk/>
            <pc:sldMk cId="3785638222" sldId="456"/>
            <ac:graphicFrameMk id="6" creationId="{893FB385-B9E7-4144-B08F-17691420E8AE}"/>
          </ac:graphicFrameMkLst>
        </pc:graphicFrameChg>
      </pc:sldChg>
      <pc:sldChg chg="modSp add mod">
        <pc:chgData name="Justine Zayhowski" userId="2377d393-ab0f-4e66-8672-ed1beebcd407" providerId="ADAL" clId="{CE86A23C-2E3D-467D-9AE9-44C4599F2918}" dt="2020-10-14T15:00:24.566" v="5659" actId="20577"/>
        <pc:sldMkLst>
          <pc:docMk/>
          <pc:sldMk cId="1144836335" sldId="457"/>
        </pc:sldMkLst>
        <pc:spChg chg="mod">
          <ac:chgData name="Justine Zayhowski" userId="2377d393-ab0f-4e66-8672-ed1beebcd407" providerId="ADAL" clId="{CE86A23C-2E3D-467D-9AE9-44C4599F2918}" dt="2020-10-14T15:00:24.566" v="5659" actId="20577"/>
          <ac:spMkLst>
            <pc:docMk/>
            <pc:sldMk cId="1144836335" sldId="457"/>
            <ac:spMk id="3" creationId="{81B03D2F-3102-478F-9414-0D7EC262DB89}"/>
          </ac:spMkLst>
        </pc:spChg>
      </pc:sldChg>
      <pc:sldChg chg="modSp new del mod">
        <pc:chgData name="Justine Zayhowski" userId="2377d393-ab0f-4e66-8672-ed1beebcd407" providerId="ADAL" clId="{CE86A23C-2E3D-467D-9AE9-44C4599F2918}" dt="2020-10-13T15:19:19.052" v="1590" actId="2696"/>
        <pc:sldMkLst>
          <pc:docMk/>
          <pc:sldMk cId="2789219263" sldId="457"/>
        </pc:sldMkLst>
        <pc:spChg chg="mod">
          <ac:chgData name="Justine Zayhowski" userId="2377d393-ab0f-4e66-8672-ed1beebcd407" providerId="ADAL" clId="{CE86A23C-2E3D-467D-9AE9-44C4599F2918}" dt="2020-10-13T14:49:06.541" v="1259" actId="20577"/>
          <ac:spMkLst>
            <pc:docMk/>
            <pc:sldMk cId="2789219263" sldId="457"/>
            <ac:spMk id="2" creationId="{8810FC38-6C02-4D9C-B5D9-12FBBBEEB269}"/>
          </ac:spMkLst>
        </pc:spChg>
        <pc:spChg chg="mod">
          <ac:chgData name="Justine Zayhowski" userId="2377d393-ab0f-4e66-8672-ed1beebcd407" providerId="ADAL" clId="{CE86A23C-2E3D-467D-9AE9-44C4599F2918}" dt="2020-10-13T14:49:56.870" v="1318" actId="20577"/>
          <ac:spMkLst>
            <pc:docMk/>
            <pc:sldMk cId="2789219263" sldId="457"/>
            <ac:spMk id="3" creationId="{81B03D2F-3102-478F-9414-0D7EC262DB89}"/>
          </ac:spMkLst>
        </pc:spChg>
      </pc:sldChg>
      <pc:sldChg chg="modSp add mod">
        <pc:chgData name="Justine Zayhowski" userId="2377d393-ab0f-4e66-8672-ed1beebcd407" providerId="ADAL" clId="{CE86A23C-2E3D-467D-9AE9-44C4599F2918}" dt="2020-10-13T17:26:18.939" v="4338" actId="113"/>
        <pc:sldMkLst>
          <pc:docMk/>
          <pc:sldMk cId="2206952580" sldId="458"/>
        </pc:sldMkLst>
        <pc:spChg chg="mod">
          <ac:chgData name="Justine Zayhowski" userId="2377d393-ab0f-4e66-8672-ed1beebcd407" providerId="ADAL" clId="{CE86A23C-2E3D-467D-9AE9-44C4599F2918}" dt="2020-10-13T17:26:18.939" v="4338" actId="113"/>
          <ac:spMkLst>
            <pc:docMk/>
            <pc:sldMk cId="2206952580" sldId="458"/>
            <ac:spMk id="3" creationId="{B5D5210C-639B-4027-B5DD-F78F91555636}"/>
          </ac:spMkLst>
        </pc:spChg>
      </pc:sldChg>
      <pc:sldChg chg="modSp new del mod">
        <pc:chgData name="Justine Zayhowski" userId="2377d393-ab0f-4e66-8672-ed1beebcd407" providerId="ADAL" clId="{CE86A23C-2E3D-467D-9AE9-44C4599F2918}" dt="2020-10-13T15:19:19.052" v="1590" actId="2696"/>
        <pc:sldMkLst>
          <pc:docMk/>
          <pc:sldMk cId="3204497961" sldId="458"/>
        </pc:sldMkLst>
        <pc:spChg chg="mod">
          <ac:chgData name="Justine Zayhowski" userId="2377d393-ab0f-4e66-8672-ed1beebcd407" providerId="ADAL" clId="{CE86A23C-2E3D-467D-9AE9-44C4599F2918}" dt="2020-10-13T14:50:11.132" v="1354" actId="20577"/>
          <ac:spMkLst>
            <pc:docMk/>
            <pc:sldMk cId="3204497961" sldId="458"/>
            <ac:spMk id="2" creationId="{40259FDA-2987-41CA-BB28-44A47C4248F6}"/>
          </ac:spMkLst>
        </pc:spChg>
        <pc:spChg chg="mod">
          <ac:chgData name="Justine Zayhowski" userId="2377d393-ab0f-4e66-8672-ed1beebcd407" providerId="ADAL" clId="{CE86A23C-2E3D-467D-9AE9-44C4599F2918}" dt="2020-10-13T14:50:24.869" v="1368" actId="20577"/>
          <ac:spMkLst>
            <pc:docMk/>
            <pc:sldMk cId="3204497961" sldId="458"/>
            <ac:spMk id="3" creationId="{B5D5210C-639B-4027-B5DD-F78F91555636}"/>
          </ac:spMkLst>
        </pc:spChg>
      </pc:sldChg>
      <pc:sldChg chg="modSp new del mod">
        <pc:chgData name="Justine Zayhowski" userId="2377d393-ab0f-4e66-8672-ed1beebcd407" providerId="ADAL" clId="{CE86A23C-2E3D-467D-9AE9-44C4599F2918}" dt="2020-10-13T14:52:15.308" v="1580" actId="47"/>
        <pc:sldMkLst>
          <pc:docMk/>
          <pc:sldMk cId="351847168" sldId="459"/>
        </pc:sldMkLst>
        <pc:spChg chg="mod">
          <ac:chgData name="Justine Zayhowski" userId="2377d393-ab0f-4e66-8672-ed1beebcd407" providerId="ADAL" clId="{CE86A23C-2E3D-467D-9AE9-44C4599F2918}" dt="2020-10-13T14:51:48.995" v="1502"/>
          <ac:spMkLst>
            <pc:docMk/>
            <pc:sldMk cId="351847168" sldId="459"/>
            <ac:spMk id="3" creationId="{B3ECEE25-6CD1-4F41-87B9-7477070A569D}"/>
          </ac:spMkLst>
        </pc:spChg>
      </pc:sldChg>
      <pc:sldChg chg="modSp new del mod">
        <pc:chgData name="Justine Zayhowski" userId="2377d393-ab0f-4e66-8672-ed1beebcd407" providerId="ADAL" clId="{CE86A23C-2E3D-467D-9AE9-44C4599F2918}" dt="2020-10-13T15:47:16.385" v="3329" actId="47"/>
        <pc:sldMkLst>
          <pc:docMk/>
          <pc:sldMk cId="2843423397" sldId="460"/>
        </pc:sldMkLst>
        <pc:spChg chg="mod">
          <ac:chgData name="Justine Zayhowski" userId="2377d393-ab0f-4e66-8672-ed1beebcd407" providerId="ADAL" clId="{CE86A23C-2E3D-467D-9AE9-44C4599F2918}" dt="2020-10-13T14:52:12.521" v="1579" actId="20577"/>
          <ac:spMkLst>
            <pc:docMk/>
            <pc:sldMk cId="2843423397" sldId="460"/>
            <ac:spMk id="2" creationId="{02406F55-4F08-4F07-AA0A-AC19528D620E}"/>
          </ac:spMkLst>
        </pc:spChg>
        <pc:spChg chg="mod">
          <ac:chgData name="Justine Zayhowski" userId="2377d393-ab0f-4e66-8672-ed1beebcd407" providerId="ADAL" clId="{CE86A23C-2E3D-467D-9AE9-44C4599F2918}" dt="2020-10-13T15:29:04.151" v="2033"/>
          <ac:spMkLst>
            <pc:docMk/>
            <pc:sldMk cId="2843423397" sldId="460"/>
            <ac:spMk id="3" creationId="{D72077E7-8028-4613-9514-E6AD24DAFB3F}"/>
          </ac:spMkLst>
        </pc:spChg>
      </pc:sldChg>
      <pc:sldChg chg="modSp new mod">
        <pc:chgData name="Justine Zayhowski" userId="2377d393-ab0f-4e66-8672-ed1beebcd407" providerId="ADAL" clId="{CE86A23C-2E3D-467D-9AE9-44C4599F2918}" dt="2020-10-13T15:47:06.651" v="3328" actId="20577"/>
        <pc:sldMkLst>
          <pc:docMk/>
          <pc:sldMk cId="2660483878" sldId="461"/>
        </pc:sldMkLst>
        <pc:spChg chg="mod">
          <ac:chgData name="Justine Zayhowski" userId="2377d393-ab0f-4e66-8672-ed1beebcd407" providerId="ADAL" clId="{CE86A23C-2E3D-467D-9AE9-44C4599F2918}" dt="2020-10-13T14:52:10.289" v="1578" actId="20577"/>
          <ac:spMkLst>
            <pc:docMk/>
            <pc:sldMk cId="2660483878" sldId="461"/>
            <ac:spMk id="2" creationId="{0A3BB2F5-46A7-4809-AF01-63CDF058ABA5}"/>
          </ac:spMkLst>
        </pc:spChg>
        <pc:spChg chg="mod">
          <ac:chgData name="Justine Zayhowski" userId="2377d393-ab0f-4e66-8672-ed1beebcd407" providerId="ADAL" clId="{CE86A23C-2E3D-467D-9AE9-44C4599F2918}" dt="2020-10-13T15:47:06.651" v="3328" actId="20577"/>
          <ac:spMkLst>
            <pc:docMk/>
            <pc:sldMk cId="2660483878" sldId="461"/>
            <ac:spMk id="3" creationId="{70C8BE83-6E9E-4F87-B471-BAE0F545C32C}"/>
          </ac:spMkLst>
        </pc:spChg>
      </pc:sldChg>
      <pc:sldChg chg="add">
        <pc:chgData name="Justine Zayhowski" userId="2377d393-ab0f-4e66-8672-ed1beebcd407" providerId="ADAL" clId="{CE86A23C-2E3D-467D-9AE9-44C4599F2918}" dt="2020-10-13T15:19:19.085" v="1591" actId="2890"/>
        <pc:sldMkLst>
          <pc:docMk/>
          <pc:sldMk cId="1251447095" sldId="462"/>
        </pc:sldMkLst>
      </pc:sldChg>
      <pc:sldChg chg="addSp delSp modSp new mod ord">
        <pc:chgData name="Justine Zayhowski" userId="2377d393-ab0f-4e66-8672-ed1beebcd407" providerId="ADAL" clId="{CE86A23C-2E3D-467D-9AE9-44C4599F2918}" dt="2020-10-14T13:51:26.833" v="5156" actId="478"/>
        <pc:sldMkLst>
          <pc:docMk/>
          <pc:sldMk cId="714178293" sldId="463"/>
        </pc:sldMkLst>
        <pc:spChg chg="mod">
          <ac:chgData name="Justine Zayhowski" userId="2377d393-ab0f-4e66-8672-ed1beebcd407" providerId="ADAL" clId="{CE86A23C-2E3D-467D-9AE9-44C4599F2918}" dt="2020-10-13T15:32:11.248" v="2226" actId="20577"/>
          <ac:spMkLst>
            <pc:docMk/>
            <pc:sldMk cId="714178293" sldId="463"/>
            <ac:spMk id="2" creationId="{6864DD1A-9F9D-4FB5-A0E2-D2F0782B5745}"/>
          </ac:spMkLst>
        </pc:spChg>
        <pc:spChg chg="mod">
          <ac:chgData name="Justine Zayhowski" userId="2377d393-ab0f-4e66-8672-ed1beebcd407" providerId="ADAL" clId="{CE86A23C-2E3D-467D-9AE9-44C4599F2918}" dt="2020-10-13T15:34:25.045" v="2383" actId="27636"/>
          <ac:spMkLst>
            <pc:docMk/>
            <pc:sldMk cId="714178293" sldId="463"/>
            <ac:spMk id="3" creationId="{11309BAE-516F-4590-913C-D23F735EFF36}"/>
          </ac:spMkLst>
        </pc:spChg>
        <pc:spChg chg="add del mod">
          <ac:chgData name="Justine Zayhowski" userId="2377d393-ab0f-4e66-8672-ed1beebcd407" providerId="ADAL" clId="{CE86A23C-2E3D-467D-9AE9-44C4599F2918}" dt="2020-10-14T13:51:19.128" v="5155" actId="478"/>
          <ac:spMkLst>
            <pc:docMk/>
            <pc:sldMk cId="714178293" sldId="463"/>
            <ac:spMk id="6" creationId="{04524723-4133-499A-B8B9-FF95A980333B}"/>
          </ac:spMkLst>
        </pc:spChg>
        <pc:spChg chg="add del mod">
          <ac:chgData name="Justine Zayhowski" userId="2377d393-ab0f-4e66-8672-ed1beebcd407" providerId="ADAL" clId="{CE86A23C-2E3D-467D-9AE9-44C4599F2918}" dt="2020-10-14T13:51:26.833" v="5156" actId="478"/>
          <ac:spMkLst>
            <pc:docMk/>
            <pc:sldMk cId="714178293" sldId="463"/>
            <ac:spMk id="8" creationId="{54704395-BAE8-4A6F-96F4-CCE6498EC92A}"/>
          </ac:spMkLst>
        </pc:spChg>
        <pc:graphicFrameChg chg="add mod modGraphic">
          <ac:chgData name="Justine Zayhowski" userId="2377d393-ab0f-4e66-8672-ed1beebcd407" providerId="ADAL" clId="{CE86A23C-2E3D-467D-9AE9-44C4599F2918}" dt="2020-10-13T15:48:20.782" v="3534" actId="20577"/>
          <ac:graphicFrameMkLst>
            <pc:docMk/>
            <pc:sldMk cId="714178293" sldId="463"/>
            <ac:graphicFrameMk id="5" creationId="{3F90F304-E1F3-47EB-8E9F-5CF83E3E86D0}"/>
          </ac:graphicFrameMkLst>
        </pc:graphicFrameChg>
      </pc:sldChg>
      <pc:sldChg chg="modSp new del mod">
        <pc:chgData name="Justine Zayhowski" userId="2377d393-ab0f-4e66-8672-ed1beebcd407" providerId="ADAL" clId="{CE86A23C-2E3D-467D-9AE9-44C4599F2918}" dt="2020-10-13T15:39:55.374" v="2679" actId="47"/>
        <pc:sldMkLst>
          <pc:docMk/>
          <pc:sldMk cId="2414321475" sldId="464"/>
        </pc:sldMkLst>
        <pc:spChg chg="mod">
          <ac:chgData name="Justine Zayhowski" userId="2377d393-ab0f-4e66-8672-ed1beebcd407" providerId="ADAL" clId="{CE86A23C-2E3D-467D-9AE9-44C4599F2918}" dt="2020-10-13T15:33:50.128" v="2376" actId="20577"/>
          <ac:spMkLst>
            <pc:docMk/>
            <pc:sldMk cId="2414321475" sldId="464"/>
            <ac:spMk id="2" creationId="{2A29FF8D-E179-49AE-BF20-3B8C5D5F1B20}"/>
          </ac:spMkLst>
        </pc:spChg>
      </pc:sldChg>
      <pc:sldChg chg="addSp delSp modSp new mod">
        <pc:chgData name="Justine Zayhowski" userId="2377d393-ab0f-4e66-8672-ed1beebcd407" providerId="ADAL" clId="{CE86A23C-2E3D-467D-9AE9-44C4599F2918}" dt="2020-10-14T13:52:38.803" v="5159" actId="478"/>
        <pc:sldMkLst>
          <pc:docMk/>
          <pc:sldMk cId="2828730052" sldId="464"/>
        </pc:sldMkLst>
        <pc:spChg chg="mod">
          <ac:chgData name="Justine Zayhowski" userId="2377d393-ab0f-4e66-8672-ed1beebcd407" providerId="ADAL" clId="{CE86A23C-2E3D-467D-9AE9-44C4599F2918}" dt="2020-10-14T13:40:49.574" v="5020" actId="20577"/>
          <ac:spMkLst>
            <pc:docMk/>
            <pc:sldMk cId="2828730052" sldId="464"/>
            <ac:spMk id="2" creationId="{97AD8CCD-0AE1-4DC1-94B1-CF553DE8B62F}"/>
          </ac:spMkLst>
        </pc:spChg>
        <pc:spChg chg="mod">
          <ac:chgData name="Justine Zayhowski" userId="2377d393-ab0f-4e66-8672-ed1beebcd407" providerId="ADAL" clId="{CE86A23C-2E3D-467D-9AE9-44C4599F2918}" dt="2020-10-14T13:41:00.726" v="5038" actId="20577"/>
          <ac:spMkLst>
            <pc:docMk/>
            <pc:sldMk cId="2828730052" sldId="464"/>
            <ac:spMk id="3" creationId="{7A5AC62D-B8CD-4583-BAED-ACA4B82E801C}"/>
          </ac:spMkLst>
        </pc:spChg>
        <pc:spChg chg="add del mod">
          <ac:chgData name="Justine Zayhowski" userId="2377d393-ab0f-4e66-8672-ed1beebcd407" providerId="ADAL" clId="{CE86A23C-2E3D-467D-9AE9-44C4599F2918}" dt="2020-10-14T13:52:38.803" v="5159" actId="478"/>
          <ac:spMkLst>
            <pc:docMk/>
            <pc:sldMk cId="2828730052" sldId="464"/>
            <ac:spMk id="5" creationId="{469A0ED9-246F-443C-81A3-BC6AD7558807}"/>
          </ac:spMkLst>
        </pc:spChg>
      </pc:sldChg>
      <pc:sldChg chg="modSp new mod">
        <pc:chgData name="Justine Zayhowski" userId="2377d393-ab0f-4e66-8672-ed1beebcd407" providerId="ADAL" clId="{CE86A23C-2E3D-467D-9AE9-44C4599F2918}" dt="2020-10-14T13:40:40.529" v="5003" actId="20577"/>
        <pc:sldMkLst>
          <pc:docMk/>
          <pc:sldMk cId="3575865436" sldId="465"/>
        </pc:sldMkLst>
        <pc:spChg chg="mod">
          <ac:chgData name="Justine Zayhowski" userId="2377d393-ab0f-4e66-8672-ed1beebcd407" providerId="ADAL" clId="{CE86A23C-2E3D-467D-9AE9-44C4599F2918}" dt="2020-10-14T13:38:01.863" v="4666" actId="20577"/>
          <ac:spMkLst>
            <pc:docMk/>
            <pc:sldMk cId="3575865436" sldId="465"/>
            <ac:spMk id="2" creationId="{135BEBB9-CB83-44BA-9461-B7BAB126567A}"/>
          </ac:spMkLst>
        </pc:spChg>
        <pc:spChg chg="mod">
          <ac:chgData name="Justine Zayhowski" userId="2377d393-ab0f-4e66-8672-ed1beebcd407" providerId="ADAL" clId="{CE86A23C-2E3D-467D-9AE9-44C4599F2918}" dt="2020-10-14T13:40:40.529" v="5003" actId="20577"/>
          <ac:spMkLst>
            <pc:docMk/>
            <pc:sldMk cId="3575865436" sldId="465"/>
            <ac:spMk id="3" creationId="{22C02BE4-C680-42E2-B62A-74B91D96D387}"/>
          </ac:spMkLst>
        </pc:spChg>
      </pc:sldChg>
      <pc:sldChg chg="modSp new mod">
        <pc:chgData name="Justine Zayhowski" userId="2377d393-ab0f-4e66-8672-ed1beebcd407" providerId="ADAL" clId="{CE86A23C-2E3D-467D-9AE9-44C4599F2918}" dt="2020-10-14T13:50:15.350" v="5153" actId="20577"/>
        <pc:sldMkLst>
          <pc:docMk/>
          <pc:sldMk cId="346254713" sldId="467"/>
        </pc:sldMkLst>
        <pc:spChg chg="mod">
          <ac:chgData name="Justine Zayhowski" userId="2377d393-ab0f-4e66-8672-ed1beebcd407" providerId="ADAL" clId="{CE86A23C-2E3D-467D-9AE9-44C4599F2918}" dt="2020-10-14T13:50:07.316" v="5106" actId="20577"/>
          <ac:spMkLst>
            <pc:docMk/>
            <pc:sldMk cId="346254713" sldId="467"/>
            <ac:spMk id="2" creationId="{2483C8BC-78A7-4C3D-9B7D-3D45543BFA3F}"/>
          </ac:spMkLst>
        </pc:spChg>
        <pc:spChg chg="mod">
          <ac:chgData name="Justine Zayhowski" userId="2377d393-ab0f-4e66-8672-ed1beebcd407" providerId="ADAL" clId="{CE86A23C-2E3D-467D-9AE9-44C4599F2918}" dt="2020-10-14T13:50:15.350" v="5153" actId="20577"/>
          <ac:spMkLst>
            <pc:docMk/>
            <pc:sldMk cId="346254713" sldId="467"/>
            <ac:spMk id="3" creationId="{9E06245E-631E-48A6-B0F6-58D257300608}"/>
          </ac:spMkLst>
        </pc:spChg>
      </pc:sldChg>
      <pc:sldChg chg="modSp new del mod">
        <pc:chgData name="Justine Zayhowski" userId="2377d393-ab0f-4e66-8672-ed1beebcd407" providerId="ADAL" clId="{CE86A23C-2E3D-467D-9AE9-44C4599F2918}" dt="2020-10-14T14:51:24.239" v="5230" actId="47"/>
        <pc:sldMkLst>
          <pc:docMk/>
          <pc:sldMk cId="1972300119" sldId="468"/>
        </pc:sldMkLst>
        <pc:spChg chg="mod">
          <ac:chgData name="Justine Zayhowski" userId="2377d393-ab0f-4e66-8672-ed1beebcd407" providerId="ADAL" clId="{CE86A23C-2E3D-467D-9AE9-44C4599F2918}" dt="2020-10-14T14:50:55.955" v="5219" actId="21"/>
          <ac:spMkLst>
            <pc:docMk/>
            <pc:sldMk cId="1972300119" sldId="468"/>
            <ac:spMk id="2" creationId="{26B834CB-DC4C-4ED5-BDB2-890D6365AA4E}"/>
          </ac:spMkLst>
        </pc:spChg>
        <pc:spChg chg="mod">
          <ac:chgData name="Justine Zayhowski" userId="2377d393-ab0f-4e66-8672-ed1beebcd407" providerId="ADAL" clId="{CE86A23C-2E3D-467D-9AE9-44C4599F2918}" dt="2020-10-14T14:50:56.626" v="5220"/>
          <ac:spMkLst>
            <pc:docMk/>
            <pc:sldMk cId="1972300119" sldId="468"/>
            <ac:spMk id="3" creationId="{DE53D57B-8412-4321-AE37-D572A35A1899}"/>
          </ac:spMkLst>
        </pc:spChg>
      </pc:sldChg>
      <pc:sldChg chg="modSp new del mod">
        <pc:chgData name="Justine Zayhowski" userId="2377d393-ab0f-4e66-8672-ed1beebcd407" providerId="ADAL" clId="{CE86A23C-2E3D-467D-9AE9-44C4599F2918}" dt="2020-10-14T15:19:08.928" v="5815" actId="47"/>
        <pc:sldMkLst>
          <pc:docMk/>
          <pc:sldMk cId="2566873283" sldId="469"/>
        </pc:sldMkLst>
        <pc:spChg chg="mod">
          <ac:chgData name="Justine Zayhowski" userId="2377d393-ab0f-4e66-8672-ed1beebcd407" providerId="ADAL" clId="{CE86A23C-2E3D-467D-9AE9-44C4599F2918}" dt="2020-10-14T14:02:49.336" v="5206" actId="27636"/>
          <ac:spMkLst>
            <pc:docMk/>
            <pc:sldMk cId="2566873283" sldId="469"/>
            <ac:spMk id="2" creationId="{67E068F1-C46B-4400-B67A-DC99D11D4929}"/>
          </ac:spMkLst>
        </pc:spChg>
        <pc:spChg chg="mod">
          <ac:chgData name="Justine Zayhowski" userId="2377d393-ab0f-4e66-8672-ed1beebcd407" providerId="ADAL" clId="{CE86A23C-2E3D-467D-9AE9-44C4599F2918}" dt="2020-10-14T14:02:59.418" v="5207"/>
          <ac:spMkLst>
            <pc:docMk/>
            <pc:sldMk cId="2566873283" sldId="469"/>
            <ac:spMk id="3" creationId="{C701FF36-B1B9-4007-8CBD-DE8E88256330}"/>
          </ac:spMkLst>
        </pc:spChg>
      </pc:sldChg>
      <pc:sldChg chg="addSp delSp modSp new mod">
        <pc:chgData name="Justine Zayhowski" userId="2377d393-ab0f-4e66-8672-ed1beebcd407" providerId="ADAL" clId="{CE86A23C-2E3D-467D-9AE9-44C4599F2918}" dt="2020-10-14T15:09:47.671" v="5667" actId="478"/>
        <pc:sldMkLst>
          <pc:docMk/>
          <pc:sldMk cId="563714853" sldId="470"/>
        </pc:sldMkLst>
        <pc:spChg chg="mod">
          <ac:chgData name="Justine Zayhowski" userId="2377d393-ab0f-4e66-8672-ed1beebcd407" providerId="ADAL" clId="{CE86A23C-2E3D-467D-9AE9-44C4599F2918}" dt="2020-10-14T14:51:20.842" v="5229" actId="1076"/>
          <ac:spMkLst>
            <pc:docMk/>
            <pc:sldMk cId="563714853" sldId="470"/>
            <ac:spMk id="2" creationId="{459D72EB-476C-4897-885F-D2C613987310}"/>
          </ac:spMkLst>
        </pc:spChg>
        <pc:spChg chg="del">
          <ac:chgData name="Justine Zayhowski" userId="2377d393-ab0f-4e66-8672-ed1beebcd407" providerId="ADAL" clId="{CE86A23C-2E3D-467D-9AE9-44C4599F2918}" dt="2020-10-14T14:51:17.132" v="5228" actId="478"/>
          <ac:spMkLst>
            <pc:docMk/>
            <pc:sldMk cId="563714853" sldId="470"/>
            <ac:spMk id="3" creationId="{FBCFD212-1634-429C-9BE4-23C3F96890CC}"/>
          </ac:spMkLst>
        </pc:spChg>
        <pc:spChg chg="add del mod">
          <ac:chgData name="Justine Zayhowski" userId="2377d393-ab0f-4e66-8672-ed1beebcd407" providerId="ADAL" clId="{CE86A23C-2E3D-467D-9AE9-44C4599F2918}" dt="2020-10-14T15:09:47.671" v="5667" actId="478"/>
          <ac:spMkLst>
            <pc:docMk/>
            <pc:sldMk cId="563714853" sldId="470"/>
            <ac:spMk id="5" creationId="{E0F1D545-73EF-44C1-B5A7-4394167E83F6}"/>
          </ac:spMkLst>
        </pc:spChg>
      </pc:sldChg>
      <pc:sldChg chg="addSp modSp new mod">
        <pc:chgData name="Justine Zayhowski" userId="2377d393-ab0f-4e66-8672-ed1beebcd407" providerId="ADAL" clId="{CE86A23C-2E3D-467D-9AE9-44C4599F2918}" dt="2020-10-14T14:53:38.031" v="5266" actId="1076"/>
        <pc:sldMkLst>
          <pc:docMk/>
          <pc:sldMk cId="2452187652" sldId="471"/>
        </pc:sldMkLst>
        <pc:spChg chg="add mod">
          <ac:chgData name="Justine Zayhowski" userId="2377d393-ab0f-4e66-8672-ed1beebcd407" providerId="ADAL" clId="{CE86A23C-2E3D-467D-9AE9-44C4599F2918}" dt="2020-10-14T14:53:15.532" v="5258" actId="14100"/>
          <ac:spMkLst>
            <pc:docMk/>
            <pc:sldMk cId="2452187652" sldId="471"/>
            <ac:spMk id="5" creationId="{5BD5364E-F9E0-40C2-8E92-736C1641C390}"/>
          </ac:spMkLst>
        </pc:spChg>
        <pc:picChg chg="add mod modCrop">
          <ac:chgData name="Justine Zayhowski" userId="2377d393-ab0f-4e66-8672-ed1beebcd407" providerId="ADAL" clId="{CE86A23C-2E3D-467D-9AE9-44C4599F2918}" dt="2020-10-14T14:53:38.031" v="5266" actId="1076"/>
          <ac:picMkLst>
            <pc:docMk/>
            <pc:sldMk cId="2452187652" sldId="471"/>
            <ac:picMk id="3" creationId="{3A44B05E-9CE7-488B-A3E6-8EFC56428B0A}"/>
          </ac:picMkLst>
        </pc:picChg>
      </pc:sldChg>
      <pc:sldChg chg="addSp modSp new mod">
        <pc:chgData name="Justine Zayhowski" userId="2377d393-ab0f-4e66-8672-ed1beebcd407" providerId="ADAL" clId="{CE86A23C-2E3D-467D-9AE9-44C4599F2918}" dt="2020-10-14T15:20:29.393" v="5820" actId="1035"/>
        <pc:sldMkLst>
          <pc:docMk/>
          <pc:sldMk cId="386445695" sldId="472"/>
        </pc:sldMkLst>
        <pc:spChg chg="add mod">
          <ac:chgData name="Justine Zayhowski" userId="2377d393-ab0f-4e66-8672-ed1beebcd407" providerId="ADAL" clId="{CE86A23C-2E3D-467D-9AE9-44C4599F2918}" dt="2020-10-14T15:20:29.393" v="5820" actId="1035"/>
          <ac:spMkLst>
            <pc:docMk/>
            <pc:sldMk cId="386445695" sldId="472"/>
            <ac:spMk id="4" creationId="{E52F7A15-9B08-4987-878F-0A5DC15CAD14}"/>
          </ac:spMkLst>
        </pc:spChg>
        <pc:picChg chg="add mod">
          <ac:chgData name="Justine Zayhowski" userId="2377d393-ab0f-4e66-8672-ed1beebcd407" providerId="ADAL" clId="{CE86A23C-2E3D-467D-9AE9-44C4599F2918}" dt="2020-10-14T15:10:20.625" v="5767" actId="1036"/>
          <ac:picMkLst>
            <pc:docMk/>
            <pc:sldMk cId="386445695" sldId="472"/>
            <ac:picMk id="3" creationId="{E06B4D97-83D9-4A4B-9B9E-1B3AB972705C}"/>
          </ac:picMkLst>
        </pc:picChg>
      </pc:sldChg>
      <pc:sldChg chg="addSp modSp add mod">
        <pc:chgData name="Justine Zayhowski" userId="2377d393-ab0f-4e66-8672-ed1beebcd407" providerId="ADAL" clId="{CE86A23C-2E3D-467D-9AE9-44C4599F2918}" dt="2020-10-14T15:13:38.948" v="5778" actId="207"/>
        <pc:sldMkLst>
          <pc:docMk/>
          <pc:sldMk cId="491122778" sldId="473"/>
        </pc:sldMkLst>
        <pc:spChg chg="mod">
          <ac:chgData name="Justine Zayhowski" userId="2377d393-ab0f-4e66-8672-ed1beebcd407" providerId="ADAL" clId="{CE86A23C-2E3D-467D-9AE9-44C4599F2918}" dt="2020-10-14T15:10:55.708" v="5773" actId="14100"/>
          <ac:spMkLst>
            <pc:docMk/>
            <pc:sldMk cId="491122778" sldId="473"/>
            <ac:spMk id="2" creationId="{459D72EB-476C-4897-885F-D2C613987310}"/>
          </ac:spMkLst>
        </pc:spChg>
        <pc:spChg chg="add mod">
          <ac:chgData name="Justine Zayhowski" userId="2377d393-ab0f-4e66-8672-ed1beebcd407" providerId="ADAL" clId="{CE86A23C-2E3D-467D-9AE9-44C4599F2918}" dt="2020-10-14T15:13:38.948" v="5778" actId="207"/>
          <ac:spMkLst>
            <pc:docMk/>
            <pc:sldMk cId="491122778" sldId="473"/>
            <ac:spMk id="3" creationId="{300638EA-6A12-4B8D-961D-EBD55E508CE2}"/>
          </ac:spMkLst>
        </pc:spChg>
      </pc:sldChg>
      <pc:sldChg chg="addSp modSp new mod">
        <pc:chgData name="Justine Zayhowski" userId="2377d393-ab0f-4e66-8672-ed1beebcd407" providerId="ADAL" clId="{CE86A23C-2E3D-467D-9AE9-44C4599F2918}" dt="2020-10-14T15:21:23.111" v="5894" actId="1035"/>
        <pc:sldMkLst>
          <pc:docMk/>
          <pc:sldMk cId="79551962" sldId="474"/>
        </pc:sldMkLst>
        <pc:spChg chg="add mod">
          <ac:chgData name="Justine Zayhowski" userId="2377d393-ab0f-4e66-8672-ed1beebcd407" providerId="ADAL" clId="{CE86A23C-2E3D-467D-9AE9-44C4599F2918}" dt="2020-10-14T15:21:23.111" v="5894" actId="1035"/>
          <ac:spMkLst>
            <pc:docMk/>
            <pc:sldMk cId="79551962" sldId="474"/>
            <ac:spMk id="5" creationId="{A9DDF880-8C68-4C16-A9F5-81D860BBCCA4}"/>
          </ac:spMkLst>
        </pc:spChg>
        <pc:picChg chg="add mod modCrop">
          <ac:chgData name="Justine Zayhowski" userId="2377d393-ab0f-4e66-8672-ed1beebcd407" providerId="ADAL" clId="{CE86A23C-2E3D-467D-9AE9-44C4599F2918}" dt="2020-10-14T15:21:16.606" v="5890" actId="1038"/>
          <ac:picMkLst>
            <pc:docMk/>
            <pc:sldMk cId="79551962" sldId="474"/>
            <ac:picMk id="3" creationId="{0F0AD80A-28E0-49BF-BD01-2779B33510B8}"/>
          </ac:picMkLst>
        </pc:picChg>
      </pc:sldChg>
      <pc:sldChg chg="addSp modSp new mod">
        <pc:chgData name="Justine Zayhowski" userId="2377d393-ab0f-4e66-8672-ed1beebcd407" providerId="ADAL" clId="{CE86A23C-2E3D-467D-9AE9-44C4599F2918}" dt="2020-10-14T15:23:26.210" v="6089" actId="20577"/>
        <pc:sldMkLst>
          <pc:docMk/>
          <pc:sldMk cId="1407875971" sldId="475"/>
        </pc:sldMkLst>
        <pc:spChg chg="add mod">
          <ac:chgData name="Justine Zayhowski" userId="2377d393-ab0f-4e66-8672-ed1beebcd407" providerId="ADAL" clId="{CE86A23C-2E3D-467D-9AE9-44C4599F2918}" dt="2020-10-14T15:23:26.210" v="6089" actId="20577"/>
          <ac:spMkLst>
            <pc:docMk/>
            <pc:sldMk cId="1407875971" sldId="475"/>
            <ac:spMk id="4" creationId="{941B71BF-39E3-4700-A3AA-C7B8FF3C7D93}"/>
          </ac:spMkLst>
        </pc:spChg>
        <pc:picChg chg="add mod modCrop">
          <ac:chgData name="Justine Zayhowski" userId="2377d393-ab0f-4e66-8672-ed1beebcd407" providerId="ADAL" clId="{CE86A23C-2E3D-467D-9AE9-44C4599F2918}" dt="2020-10-14T15:21:31.028" v="5935" actId="1038"/>
          <ac:picMkLst>
            <pc:docMk/>
            <pc:sldMk cId="1407875971" sldId="475"/>
            <ac:picMk id="3" creationId="{D823494B-0403-4A3E-9326-807FA2AF4371}"/>
          </ac:picMkLst>
        </pc:picChg>
      </pc:sldChg>
      <pc:sldChg chg="new del">
        <pc:chgData name="Justine Zayhowski" userId="2377d393-ab0f-4e66-8672-ed1beebcd407" providerId="ADAL" clId="{CE86A23C-2E3D-467D-9AE9-44C4599F2918}" dt="2020-10-14T15:19:06.692" v="5814" actId="47"/>
        <pc:sldMkLst>
          <pc:docMk/>
          <pc:sldMk cId="3728491235" sldId="476"/>
        </pc:sldMkLst>
      </pc:sldChg>
      <pc:sldChg chg="addSp modSp new del mod">
        <pc:chgData name="Justine Zayhowski" userId="2377d393-ab0f-4e66-8672-ed1beebcd407" providerId="ADAL" clId="{CE86A23C-2E3D-467D-9AE9-44C4599F2918}" dt="2020-10-14T15:23:03.742" v="6073" actId="47"/>
        <pc:sldMkLst>
          <pc:docMk/>
          <pc:sldMk cId="963414780" sldId="477"/>
        </pc:sldMkLst>
        <pc:picChg chg="add mod modCrop">
          <ac:chgData name="Justine Zayhowski" userId="2377d393-ab0f-4e66-8672-ed1beebcd407" providerId="ADAL" clId="{CE86A23C-2E3D-467D-9AE9-44C4599F2918}" dt="2020-10-14T15:18:45.412" v="5813" actId="1076"/>
          <ac:picMkLst>
            <pc:docMk/>
            <pc:sldMk cId="963414780" sldId="477"/>
            <ac:picMk id="3" creationId="{E7E89ABA-3935-4E32-A46D-C00EBD5F285D}"/>
          </ac:picMkLst>
        </pc:picChg>
      </pc:sldChg>
      <pc:sldChg chg="addSp delSp modSp add mod">
        <pc:chgData name="Justine Zayhowski" userId="2377d393-ab0f-4e66-8672-ed1beebcd407" providerId="ADAL" clId="{CE86A23C-2E3D-467D-9AE9-44C4599F2918}" dt="2020-10-14T15:23:36.131" v="6103" actId="20577"/>
        <pc:sldMkLst>
          <pc:docMk/>
          <pc:sldMk cId="1958594531" sldId="478"/>
        </pc:sldMkLst>
        <pc:spChg chg="mod">
          <ac:chgData name="Justine Zayhowski" userId="2377d393-ab0f-4e66-8672-ed1beebcd407" providerId="ADAL" clId="{CE86A23C-2E3D-467D-9AE9-44C4599F2918}" dt="2020-10-14T15:23:36.131" v="6103" actId="20577"/>
          <ac:spMkLst>
            <pc:docMk/>
            <pc:sldMk cId="1958594531" sldId="478"/>
            <ac:spMk id="4" creationId="{941B71BF-39E3-4700-A3AA-C7B8FF3C7D93}"/>
          </ac:spMkLst>
        </pc:spChg>
        <pc:picChg chg="del">
          <ac:chgData name="Justine Zayhowski" userId="2377d393-ab0f-4e66-8672-ed1beebcd407" providerId="ADAL" clId="{CE86A23C-2E3D-467D-9AE9-44C4599F2918}" dt="2020-10-14T15:22:48.728" v="6065" actId="478"/>
          <ac:picMkLst>
            <pc:docMk/>
            <pc:sldMk cId="1958594531" sldId="478"/>
            <ac:picMk id="3" creationId="{D823494B-0403-4A3E-9326-807FA2AF4371}"/>
          </ac:picMkLst>
        </pc:picChg>
        <pc:picChg chg="add mod">
          <ac:chgData name="Justine Zayhowski" userId="2377d393-ab0f-4e66-8672-ed1beebcd407" providerId="ADAL" clId="{CE86A23C-2E3D-467D-9AE9-44C4599F2918}" dt="2020-10-14T15:22:55.400" v="6068" actId="1076"/>
          <ac:picMkLst>
            <pc:docMk/>
            <pc:sldMk cId="1958594531" sldId="478"/>
            <ac:picMk id="6" creationId="{CAEDFB86-59E7-4B9D-960B-676819994000}"/>
          </ac:picMkLst>
        </pc:picChg>
      </pc:sldChg>
      <pc:sldChg chg="modSp new mod modAnim">
        <pc:chgData name="Justine Zayhowski" userId="2377d393-ab0f-4e66-8672-ed1beebcd407" providerId="ADAL" clId="{CE86A23C-2E3D-467D-9AE9-44C4599F2918}" dt="2020-10-16T14:33:19.916" v="6692" actId="27636"/>
        <pc:sldMkLst>
          <pc:docMk/>
          <pc:sldMk cId="610875916" sldId="479"/>
        </pc:sldMkLst>
        <pc:spChg chg="mod">
          <ac:chgData name="Justine Zayhowski" userId="2377d393-ab0f-4e66-8672-ed1beebcd407" providerId="ADAL" clId="{CE86A23C-2E3D-467D-9AE9-44C4599F2918}" dt="2020-10-14T15:26:34.039" v="6238" actId="20577"/>
          <ac:spMkLst>
            <pc:docMk/>
            <pc:sldMk cId="610875916" sldId="479"/>
            <ac:spMk id="2" creationId="{94C26517-90F4-477F-9BBD-1E1BC5D15291}"/>
          </ac:spMkLst>
        </pc:spChg>
        <pc:spChg chg="mod">
          <ac:chgData name="Justine Zayhowski" userId="2377d393-ab0f-4e66-8672-ed1beebcd407" providerId="ADAL" clId="{CE86A23C-2E3D-467D-9AE9-44C4599F2918}" dt="2020-10-16T14:33:19.916" v="6692" actId="27636"/>
          <ac:spMkLst>
            <pc:docMk/>
            <pc:sldMk cId="610875916" sldId="479"/>
            <ac:spMk id="3" creationId="{6F0FFBFC-F329-4940-A6D5-16554002D265}"/>
          </ac:spMkLst>
        </pc:spChg>
      </pc:sldChg>
      <pc:sldChg chg="addSp delSp modSp new mod">
        <pc:chgData name="Justine Zayhowski" userId="2377d393-ab0f-4e66-8672-ed1beebcd407" providerId="ADAL" clId="{CE86A23C-2E3D-467D-9AE9-44C4599F2918}" dt="2020-10-16T14:39:05.528" v="6909" actId="1076"/>
        <pc:sldMkLst>
          <pc:docMk/>
          <pc:sldMk cId="1033877039" sldId="480"/>
        </pc:sldMkLst>
        <pc:spChg chg="add mod">
          <ac:chgData name="Justine Zayhowski" userId="2377d393-ab0f-4e66-8672-ed1beebcd407" providerId="ADAL" clId="{CE86A23C-2E3D-467D-9AE9-44C4599F2918}" dt="2020-10-16T14:37:08.866" v="6817" actId="20577"/>
          <ac:spMkLst>
            <pc:docMk/>
            <pc:sldMk cId="1033877039" sldId="480"/>
            <ac:spMk id="3" creationId="{FFA883D8-BE91-4DFF-B0B7-16B2FDE52231}"/>
          </ac:spMkLst>
        </pc:spChg>
        <pc:spChg chg="add mod">
          <ac:chgData name="Justine Zayhowski" userId="2377d393-ab0f-4e66-8672-ed1beebcd407" providerId="ADAL" clId="{CE86A23C-2E3D-467D-9AE9-44C4599F2918}" dt="2020-10-16T14:34:26.207" v="6740" actId="1036"/>
          <ac:spMkLst>
            <pc:docMk/>
            <pc:sldMk cId="1033877039" sldId="480"/>
            <ac:spMk id="4" creationId="{EC3D131F-BB80-4266-84E6-54E611610842}"/>
          </ac:spMkLst>
        </pc:spChg>
        <pc:spChg chg="mod">
          <ac:chgData name="Justine Zayhowski" userId="2377d393-ab0f-4e66-8672-ed1beebcd407" providerId="ADAL" clId="{CE86A23C-2E3D-467D-9AE9-44C4599F2918}" dt="2020-10-16T14:34:26.207" v="6740" actId="1036"/>
          <ac:spMkLst>
            <pc:docMk/>
            <pc:sldMk cId="1033877039" sldId="480"/>
            <ac:spMk id="6" creationId="{B67E291D-A08D-41D6-97A7-94FDF1AC256A}"/>
          </ac:spMkLst>
        </pc:spChg>
        <pc:spChg chg="mod">
          <ac:chgData name="Justine Zayhowski" userId="2377d393-ab0f-4e66-8672-ed1beebcd407" providerId="ADAL" clId="{CE86A23C-2E3D-467D-9AE9-44C4599F2918}" dt="2020-10-16T14:34:26.207" v="6740" actId="1036"/>
          <ac:spMkLst>
            <pc:docMk/>
            <pc:sldMk cId="1033877039" sldId="480"/>
            <ac:spMk id="7" creationId="{F7725A72-ADBD-4796-B743-EB4A7958762D}"/>
          </ac:spMkLst>
        </pc:spChg>
        <pc:spChg chg="mod">
          <ac:chgData name="Justine Zayhowski" userId="2377d393-ab0f-4e66-8672-ed1beebcd407" providerId="ADAL" clId="{CE86A23C-2E3D-467D-9AE9-44C4599F2918}" dt="2020-10-16T14:34:26.207" v="6740" actId="1036"/>
          <ac:spMkLst>
            <pc:docMk/>
            <pc:sldMk cId="1033877039" sldId="480"/>
            <ac:spMk id="8" creationId="{3538F046-4A73-4322-8B73-CE0318B8B833}"/>
          </ac:spMkLst>
        </pc:spChg>
        <pc:spChg chg="mod">
          <ac:chgData name="Justine Zayhowski" userId="2377d393-ab0f-4e66-8672-ed1beebcd407" providerId="ADAL" clId="{CE86A23C-2E3D-467D-9AE9-44C4599F2918}" dt="2020-10-16T14:34:26.207" v="6740" actId="1036"/>
          <ac:spMkLst>
            <pc:docMk/>
            <pc:sldMk cId="1033877039" sldId="480"/>
            <ac:spMk id="9" creationId="{9363CF9F-643B-4C05-ACAC-FD3D26B11769}"/>
          </ac:spMkLst>
        </pc:spChg>
        <pc:spChg chg="add mod">
          <ac:chgData name="Justine Zayhowski" userId="2377d393-ab0f-4e66-8672-ed1beebcd407" providerId="ADAL" clId="{CE86A23C-2E3D-467D-9AE9-44C4599F2918}" dt="2020-10-16T14:37:28.767" v="6818" actId="1076"/>
          <ac:spMkLst>
            <pc:docMk/>
            <pc:sldMk cId="1033877039" sldId="480"/>
            <ac:spMk id="10" creationId="{96E2CCD5-714C-4786-9070-A53174240D66}"/>
          </ac:spMkLst>
        </pc:spChg>
        <pc:spChg chg="add del">
          <ac:chgData name="Justine Zayhowski" userId="2377d393-ab0f-4e66-8672-ed1beebcd407" providerId="ADAL" clId="{CE86A23C-2E3D-467D-9AE9-44C4599F2918}" dt="2020-10-16T14:36:09.150" v="6791" actId="478"/>
          <ac:spMkLst>
            <pc:docMk/>
            <pc:sldMk cId="1033877039" sldId="480"/>
            <ac:spMk id="13" creationId="{FB09513E-49B1-40A7-AAFD-57E394EE7628}"/>
          </ac:spMkLst>
        </pc:spChg>
        <pc:spChg chg="add mod">
          <ac:chgData name="Justine Zayhowski" userId="2377d393-ab0f-4e66-8672-ed1beebcd407" providerId="ADAL" clId="{CE86A23C-2E3D-467D-9AE9-44C4599F2918}" dt="2020-10-16T14:38:17.723" v="6836" actId="1038"/>
          <ac:spMkLst>
            <pc:docMk/>
            <pc:sldMk cId="1033877039" sldId="480"/>
            <ac:spMk id="14" creationId="{9BEA5911-9D2B-4B34-8018-F24EB716BF87}"/>
          </ac:spMkLst>
        </pc:spChg>
        <pc:spChg chg="add mod">
          <ac:chgData name="Justine Zayhowski" userId="2377d393-ab0f-4e66-8672-ed1beebcd407" providerId="ADAL" clId="{CE86A23C-2E3D-467D-9AE9-44C4599F2918}" dt="2020-10-16T14:38:12.884" v="6835" actId="1035"/>
          <ac:spMkLst>
            <pc:docMk/>
            <pc:sldMk cId="1033877039" sldId="480"/>
            <ac:spMk id="16" creationId="{3854DC0B-6F9D-4F41-A2A5-141D7CD26736}"/>
          </ac:spMkLst>
        </pc:spChg>
        <pc:spChg chg="add mod">
          <ac:chgData name="Justine Zayhowski" userId="2377d393-ab0f-4e66-8672-ed1beebcd407" providerId="ADAL" clId="{CE86A23C-2E3D-467D-9AE9-44C4599F2918}" dt="2020-10-16T14:39:05.528" v="6909" actId="1076"/>
          <ac:spMkLst>
            <pc:docMk/>
            <pc:sldMk cId="1033877039" sldId="480"/>
            <ac:spMk id="17" creationId="{B6392E75-C4B4-4D41-85B6-E2EE929460D3}"/>
          </ac:spMkLst>
        </pc:spChg>
        <pc:grpChg chg="add mod">
          <ac:chgData name="Justine Zayhowski" userId="2377d393-ab0f-4e66-8672-ed1beebcd407" providerId="ADAL" clId="{CE86A23C-2E3D-467D-9AE9-44C4599F2918}" dt="2020-10-16T14:34:26.207" v="6740" actId="1036"/>
          <ac:grpSpMkLst>
            <pc:docMk/>
            <pc:sldMk cId="1033877039" sldId="480"/>
            <ac:grpSpMk id="5" creationId="{D025CF21-F9B8-43FC-A3F3-1565F5EB8CDA}"/>
          </ac:grpSpMkLst>
        </pc:grpChg>
        <pc:graphicFrameChg chg="add mod">
          <ac:chgData name="Justine Zayhowski" userId="2377d393-ab0f-4e66-8672-ed1beebcd407" providerId="ADAL" clId="{CE86A23C-2E3D-467D-9AE9-44C4599F2918}" dt="2020-10-16T14:38:08.210" v="6823" actId="1035"/>
          <ac:graphicFrameMkLst>
            <pc:docMk/>
            <pc:sldMk cId="1033877039" sldId="480"/>
            <ac:graphicFrameMk id="11" creationId="{73FBB9E1-F7F2-4DA9-9829-B6E801B29269}"/>
          </ac:graphicFrameMkLst>
        </pc:graphicFrameChg>
        <pc:graphicFrameChg chg="add mod">
          <ac:chgData name="Justine Zayhowski" userId="2377d393-ab0f-4e66-8672-ed1beebcd407" providerId="ADAL" clId="{CE86A23C-2E3D-467D-9AE9-44C4599F2918}" dt="2020-10-16T14:35:11.533" v="6757" actId="1076"/>
          <ac:graphicFrameMkLst>
            <pc:docMk/>
            <pc:sldMk cId="1033877039" sldId="480"/>
            <ac:graphicFrameMk id="12" creationId="{A92C3CEE-00E8-434E-81F4-4959D1AC2B7A}"/>
          </ac:graphicFrameMkLst>
        </pc:graphicFrameChg>
      </pc:sldChg>
      <pc:sldChg chg="add">
        <pc:chgData name="Justine Zayhowski" userId="2377d393-ab0f-4e66-8672-ed1beebcd407" providerId="ADAL" clId="{CE86A23C-2E3D-467D-9AE9-44C4599F2918}" dt="2020-10-20T12:57:30.417" v="6950"/>
        <pc:sldMkLst>
          <pc:docMk/>
          <pc:sldMk cId="1489332585" sldId="481"/>
        </pc:sldMkLst>
      </pc:sldChg>
    </pc:docChg>
  </pc:docChgLst>
  <pc:docChgLst>
    <pc:chgData name="Justine Zayhowski" userId="2377d393-ab0f-4e66-8672-ed1beebcd407" providerId="ADAL" clId="{CB6CC7BE-AC24-4482-BC5C-EC3E9894F512}"/>
    <pc:docChg chg="custSel delSld modSld delMainMaster">
      <pc:chgData name="Justine Zayhowski" userId="2377d393-ab0f-4e66-8672-ed1beebcd407" providerId="ADAL" clId="{CB6CC7BE-AC24-4482-BC5C-EC3E9894F512}" dt="2020-10-20T21:07:48.212" v="94" actId="478"/>
      <pc:docMkLst>
        <pc:docMk/>
      </pc:docMkLst>
      <pc:sldChg chg="del">
        <pc:chgData name="Justine Zayhowski" userId="2377d393-ab0f-4e66-8672-ed1beebcd407" providerId="ADAL" clId="{CB6CC7BE-AC24-4482-BC5C-EC3E9894F512}" dt="2020-10-20T21:06:48.191" v="37" actId="47"/>
        <pc:sldMkLst>
          <pc:docMk/>
          <pc:sldMk cId="4068077888" sldId="261"/>
        </pc:sldMkLst>
      </pc:sldChg>
      <pc:sldChg chg="del">
        <pc:chgData name="Justine Zayhowski" userId="2377d393-ab0f-4e66-8672-ed1beebcd407" providerId="ADAL" clId="{CB6CC7BE-AC24-4482-BC5C-EC3E9894F512}" dt="2020-10-20T21:06:48.224" v="38" actId="47"/>
        <pc:sldMkLst>
          <pc:docMk/>
          <pc:sldMk cId="1955492017" sldId="262"/>
        </pc:sldMkLst>
      </pc:sldChg>
      <pc:sldChg chg="delSp modSp mod">
        <pc:chgData name="Justine Zayhowski" userId="2377d393-ab0f-4e66-8672-ed1beebcd407" providerId="ADAL" clId="{CB6CC7BE-AC24-4482-BC5C-EC3E9894F512}" dt="2020-10-20T21:07:48.212" v="94" actId="478"/>
        <pc:sldMkLst>
          <pc:docMk/>
          <pc:sldMk cId="3937919291" sldId="280"/>
        </pc:sldMkLst>
        <pc:spChg chg="del">
          <ac:chgData name="Justine Zayhowski" userId="2377d393-ab0f-4e66-8672-ed1beebcd407" providerId="ADAL" clId="{CB6CC7BE-AC24-4482-BC5C-EC3E9894F512}" dt="2020-10-20T21:07:48.212" v="94" actId="478"/>
          <ac:spMkLst>
            <pc:docMk/>
            <pc:sldMk cId="3937919291" sldId="280"/>
            <ac:spMk id="2" creationId="{B64F1CB1-87C8-41C7-9079-3DEB61D980AF}"/>
          </ac:spMkLst>
        </pc:spChg>
        <pc:spChg chg="mod">
          <ac:chgData name="Justine Zayhowski" userId="2377d393-ab0f-4e66-8672-ed1beebcd407" providerId="ADAL" clId="{CB6CC7BE-AC24-4482-BC5C-EC3E9894F512}" dt="2020-10-20T21:07:38.653" v="93" actId="114"/>
          <ac:spMkLst>
            <pc:docMk/>
            <pc:sldMk cId="3937919291" sldId="280"/>
            <ac:spMk id="4" creationId="{27A57F16-00B8-4F80-87A6-3B3F73F4AA8E}"/>
          </ac:spMkLst>
        </pc:spChg>
        <pc:spChg chg="mod">
          <ac:chgData name="Justine Zayhowski" userId="2377d393-ab0f-4e66-8672-ed1beebcd407" providerId="ADAL" clId="{CB6CC7BE-AC24-4482-BC5C-EC3E9894F512}" dt="2020-10-20T21:07:01.588" v="86" actId="1036"/>
          <ac:spMkLst>
            <pc:docMk/>
            <pc:sldMk cId="3937919291" sldId="280"/>
            <ac:spMk id="5" creationId="{941683D5-3787-42EC-89BE-BDF5AB5FE995}"/>
          </ac:spMkLst>
        </pc:spChg>
      </pc:sldChg>
      <pc:sldChg chg="del">
        <pc:chgData name="Justine Zayhowski" userId="2377d393-ab0f-4e66-8672-ed1beebcd407" providerId="ADAL" clId="{CB6CC7BE-AC24-4482-BC5C-EC3E9894F512}" dt="2020-10-20T21:06:40.660" v="4" actId="47"/>
        <pc:sldMkLst>
          <pc:docMk/>
          <pc:sldMk cId="1496857530" sldId="281"/>
        </pc:sldMkLst>
      </pc:sldChg>
      <pc:sldChg chg="del">
        <pc:chgData name="Justine Zayhowski" userId="2377d393-ab0f-4e66-8672-ed1beebcd407" providerId="ADAL" clId="{CB6CC7BE-AC24-4482-BC5C-EC3E9894F512}" dt="2020-10-20T21:06:50.654" v="60" actId="47"/>
        <pc:sldMkLst>
          <pc:docMk/>
          <pc:sldMk cId="2426182620" sldId="288"/>
        </pc:sldMkLst>
      </pc:sldChg>
      <pc:sldChg chg="del">
        <pc:chgData name="Justine Zayhowski" userId="2377d393-ab0f-4e66-8672-ed1beebcd407" providerId="ADAL" clId="{CB6CC7BE-AC24-4482-BC5C-EC3E9894F512}" dt="2020-10-20T21:06:51.385" v="61" actId="47"/>
        <pc:sldMkLst>
          <pc:docMk/>
          <pc:sldMk cId="2386385971" sldId="289"/>
        </pc:sldMkLst>
      </pc:sldChg>
      <pc:sldChg chg="del">
        <pc:chgData name="Justine Zayhowski" userId="2377d393-ab0f-4e66-8672-ed1beebcd407" providerId="ADAL" clId="{CB6CC7BE-AC24-4482-BC5C-EC3E9894F512}" dt="2020-10-20T21:06:51.675" v="62" actId="47"/>
        <pc:sldMkLst>
          <pc:docMk/>
          <pc:sldMk cId="1838923319" sldId="290"/>
        </pc:sldMkLst>
      </pc:sldChg>
      <pc:sldChg chg="del">
        <pc:chgData name="Justine Zayhowski" userId="2377d393-ab0f-4e66-8672-ed1beebcd407" providerId="ADAL" clId="{CB6CC7BE-AC24-4482-BC5C-EC3E9894F512}" dt="2020-10-20T21:06:49.871" v="57" actId="47"/>
        <pc:sldMkLst>
          <pc:docMk/>
          <pc:sldMk cId="4211953449" sldId="300"/>
        </pc:sldMkLst>
      </pc:sldChg>
      <pc:sldChg chg="del">
        <pc:chgData name="Justine Zayhowski" userId="2377d393-ab0f-4e66-8672-ed1beebcd407" providerId="ADAL" clId="{CB6CC7BE-AC24-4482-BC5C-EC3E9894F512}" dt="2020-10-20T21:06:48.079" v="34" actId="47"/>
        <pc:sldMkLst>
          <pc:docMk/>
          <pc:sldMk cId="1034299703" sldId="392"/>
        </pc:sldMkLst>
      </pc:sldChg>
      <pc:sldChg chg="del">
        <pc:chgData name="Justine Zayhowski" userId="2377d393-ab0f-4e66-8672-ed1beebcd407" providerId="ADAL" clId="{CB6CC7BE-AC24-4482-BC5C-EC3E9894F512}" dt="2020-10-20T21:06:41.040" v="5" actId="47"/>
        <pc:sldMkLst>
          <pc:docMk/>
          <pc:sldMk cId="2181900102" sldId="395"/>
        </pc:sldMkLst>
      </pc:sldChg>
      <pc:sldChg chg="del">
        <pc:chgData name="Justine Zayhowski" userId="2377d393-ab0f-4e66-8672-ed1beebcd407" providerId="ADAL" clId="{CB6CC7BE-AC24-4482-BC5C-EC3E9894F512}" dt="2020-10-20T21:06:41.457" v="6" actId="47"/>
        <pc:sldMkLst>
          <pc:docMk/>
          <pc:sldMk cId="453902893" sldId="396"/>
        </pc:sldMkLst>
      </pc:sldChg>
      <pc:sldChg chg="del">
        <pc:chgData name="Justine Zayhowski" userId="2377d393-ab0f-4e66-8672-ed1beebcd407" providerId="ADAL" clId="{CB6CC7BE-AC24-4482-BC5C-EC3E9894F512}" dt="2020-10-20T21:06:45.815" v="18" actId="47"/>
        <pc:sldMkLst>
          <pc:docMk/>
          <pc:sldMk cId="674928898" sldId="404"/>
        </pc:sldMkLst>
      </pc:sldChg>
      <pc:sldChg chg="del">
        <pc:chgData name="Justine Zayhowski" userId="2377d393-ab0f-4e66-8672-ed1beebcd407" providerId="ADAL" clId="{CB6CC7BE-AC24-4482-BC5C-EC3E9894F512}" dt="2020-10-20T21:06:41.810" v="7" actId="47"/>
        <pc:sldMkLst>
          <pc:docMk/>
          <pc:sldMk cId="54496803" sldId="406"/>
        </pc:sldMkLst>
      </pc:sldChg>
      <pc:sldChg chg="del">
        <pc:chgData name="Justine Zayhowski" userId="2377d393-ab0f-4e66-8672-ed1beebcd407" providerId="ADAL" clId="{CB6CC7BE-AC24-4482-BC5C-EC3E9894F512}" dt="2020-10-20T21:06:43.409" v="12" actId="47"/>
        <pc:sldMkLst>
          <pc:docMk/>
          <pc:sldMk cId="2959257813" sldId="407"/>
        </pc:sldMkLst>
      </pc:sldChg>
      <pc:sldChg chg="del">
        <pc:chgData name="Justine Zayhowski" userId="2377d393-ab0f-4e66-8672-ed1beebcd407" providerId="ADAL" clId="{CB6CC7BE-AC24-4482-BC5C-EC3E9894F512}" dt="2020-10-20T21:06:46.065" v="19" actId="47"/>
        <pc:sldMkLst>
          <pc:docMk/>
          <pc:sldMk cId="1761496095" sldId="408"/>
        </pc:sldMkLst>
      </pc:sldChg>
      <pc:sldChg chg="del">
        <pc:chgData name="Justine Zayhowski" userId="2377d393-ab0f-4e66-8672-ed1beebcd407" providerId="ADAL" clId="{CB6CC7BE-AC24-4482-BC5C-EC3E9894F512}" dt="2020-10-20T21:06:46.253" v="20" actId="47"/>
        <pc:sldMkLst>
          <pc:docMk/>
          <pc:sldMk cId="2808103896" sldId="409"/>
        </pc:sldMkLst>
      </pc:sldChg>
      <pc:sldChg chg="del">
        <pc:chgData name="Justine Zayhowski" userId="2377d393-ab0f-4e66-8672-ed1beebcd407" providerId="ADAL" clId="{CB6CC7BE-AC24-4482-BC5C-EC3E9894F512}" dt="2020-10-20T21:06:46.444" v="21" actId="47"/>
        <pc:sldMkLst>
          <pc:docMk/>
          <pc:sldMk cId="3205076147" sldId="412"/>
        </pc:sldMkLst>
      </pc:sldChg>
      <pc:sldChg chg="del">
        <pc:chgData name="Justine Zayhowski" userId="2377d393-ab0f-4e66-8672-ed1beebcd407" providerId="ADAL" clId="{CB6CC7BE-AC24-4482-BC5C-EC3E9894F512}" dt="2020-10-20T21:06:44.861" v="16" actId="47"/>
        <pc:sldMkLst>
          <pc:docMk/>
          <pc:sldMk cId="1326522629" sldId="414"/>
        </pc:sldMkLst>
      </pc:sldChg>
      <pc:sldChg chg="del">
        <pc:chgData name="Justine Zayhowski" userId="2377d393-ab0f-4e66-8672-ed1beebcd407" providerId="ADAL" clId="{CB6CC7BE-AC24-4482-BC5C-EC3E9894F512}" dt="2020-10-20T21:06:46.670" v="22" actId="47"/>
        <pc:sldMkLst>
          <pc:docMk/>
          <pc:sldMk cId="1306167878" sldId="416"/>
        </pc:sldMkLst>
      </pc:sldChg>
      <pc:sldChg chg="del">
        <pc:chgData name="Justine Zayhowski" userId="2377d393-ab0f-4e66-8672-ed1beebcd407" providerId="ADAL" clId="{CB6CC7BE-AC24-4482-BC5C-EC3E9894F512}" dt="2020-10-20T21:06:45.204" v="17" actId="47"/>
        <pc:sldMkLst>
          <pc:docMk/>
          <pc:sldMk cId="1528248195" sldId="417"/>
        </pc:sldMkLst>
      </pc:sldChg>
      <pc:sldChg chg="del">
        <pc:chgData name="Justine Zayhowski" userId="2377d393-ab0f-4e66-8672-ed1beebcd407" providerId="ADAL" clId="{CB6CC7BE-AC24-4482-BC5C-EC3E9894F512}" dt="2020-10-20T21:06:47.804" v="26" actId="47"/>
        <pc:sldMkLst>
          <pc:docMk/>
          <pc:sldMk cId="2530479475" sldId="418"/>
        </pc:sldMkLst>
      </pc:sldChg>
      <pc:sldChg chg="del">
        <pc:chgData name="Justine Zayhowski" userId="2377d393-ab0f-4e66-8672-ed1beebcd407" providerId="ADAL" clId="{CB6CC7BE-AC24-4482-BC5C-EC3E9894F512}" dt="2020-10-20T21:06:44.422" v="15" actId="47"/>
        <pc:sldMkLst>
          <pc:docMk/>
          <pc:sldMk cId="713211566" sldId="419"/>
        </pc:sldMkLst>
      </pc:sldChg>
      <pc:sldChg chg="del">
        <pc:chgData name="Justine Zayhowski" userId="2377d393-ab0f-4e66-8672-ed1beebcd407" providerId="ADAL" clId="{CB6CC7BE-AC24-4482-BC5C-EC3E9894F512}" dt="2020-10-20T21:06:43.717" v="13" actId="47"/>
        <pc:sldMkLst>
          <pc:docMk/>
          <pc:sldMk cId="3594711599" sldId="420"/>
        </pc:sldMkLst>
      </pc:sldChg>
      <pc:sldChg chg="del">
        <pc:chgData name="Justine Zayhowski" userId="2377d393-ab0f-4e66-8672-ed1beebcd407" providerId="ADAL" clId="{CB6CC7BE-AC24-4482-BC5C-EC3E9894F512}" dt="2020-10-20T21:06:44.004" v="14" actId="47"/>
        <pc:sldMkLst>
          <pc:docMk/>
          <pc:sldMk cId="3543630702" sldId="421"/>
        </pc:sldMkLst>
      </pc:sldChg>
      <pc:sldChg chg="del">
        <pc:chgData name="Justine Zayhowski" userId="2377d393-ab0f-4e66-8672-ed1beebcd407" providerId="ADAL" clId="{CB6CC7BE-AC24-4482-BC5C-EC3E9894F512}" dt="2020-10-20T21:06:47.858" v="27" actId="47"/>
        <pc:sldMkLst>
          <pc:docMk/>
          <pc:sldMk cId="3890561315" sldId="423"/>
        </pc:sldMkLst>
      </pc:sldChg>
      <pc:sldChg chg="del">
        <pc:chgData name="Justine Zayhowski" userId="2377d393-ab0f-4e66-8672-ed1beebcd407" providerId="ADAL" clId="{CB6CC7BE-AC24-4482-BC5C-EC3E9894F512}" dt="2020-10-20T21:06:48.007" v="32" actId="47"/>
        <pc:sldMkLst>
          <pc:docMk/>
          <pc:sldMk cId="1965903549" sldId="424"/>
        </pc:sldMkLst>
      </pc:sldChg>
      <pc:sldChg chg="del">
        <pc:chgData name="Justine Zayhowski" userId="2377d393-ab0f-4e66-8672-ed1beebcd407" providerId="ADAL" clId="{CB6CC7BE-AC24-4482-BC5C-EC3E9894F512}" dt="2020-10-20T21:06:47.889" v="28" actId="47"/>
        <pc:sldMkLst>
          <pc:docMk/>
          <pc:sldMk cId="840438711" sldId="425"/>
        </pc:sldMkLst>
      </pc:sldChg>
      <pc:sldChg chg="del">
        <pc:chgData name="Justine Zayhowski" userId="2377d393-ab0f-4e66-8672-ed1beebcd407" providerId="ADAL" clId="{CB6CC7BE-AC24-4482-BC5C-EC3E9894F512}" dt="2020-10-20T21:06:47.922" v="29" actId="47"/>
        <pc:sldMkLst>
          <pc:docMk/>
          <pc:sldMk cId="3984732895" sldId="426"/>
        </pc:sldMkLst>
      </pc:sldChg>
      <pc:sldChg chg="del">
        <pc:chgData name="Justine Zayhowski" userId="2377d393-ab0f-4e66-8672-ed1beebcd407" providerId="ADAL" clId="{CB6CC7BE-AC24-4482-BC5C-EC3E9894F512}" dt="2020-10-20T21:06:47.947" v="30" actId="47"/>
        <pc:sldMkLst>
          <pc:docMk/>
          <pc:sldMk cId="3142272159" sldId="427"/>
        </pc:sldMkLst>
      </pc:sldChg>
      <pc:sldChg chg="del">
        <pc:chgData name="Justine Zayhowski" userId="2377d393-ab0f-4e66-8672-ed1beebcd407" providerId="ADAL" clId="{CB6CC7BE-AC24-4482-BC5C-EC3E9894F512}" dt="2020-10-20T21:06:48.126" v="35" actId="47"/>
        <pc:sldMkLst>
          <pc:docMk/>
          <pc:sldMk cId="1399310495" sldId="429"/>
        </pc:sldMkLst>
      </pc:sldChg>
      <pc:sldChg chg="del">
        <pc:chgData name="Justine Zayhowski" userId="2377d393-ab0f-4e66-8672-ed1beebcd407" providerId="ADAL" clId="{CB6CC7BE-AC24-4482-BC5C-EC3E9894F512}" dt="2020-10-20T21:06:46.884" v="23" actId="47"/>
        <pc:sldMkLst>
          <pc:docMk/>
          <pc:sldMk cId="2249243465" sldId="432"/>
        </pc:sldMkLst>
      </pc:sldChg>
      <pc:sldChg chg="del">
        <pc:chgData name="Justine Zayhowski" userId="2377d393-ab0f-4e66-8672-ed1beebcd407" providerId="ADAL" clId="{CB6CC7BE-AC24-4482-BC5C-EC3E9894F512}" dt="2020-10-20T21:06:47.099" v="24" actId="47"/>
        <pc:sldMkLst>
          <pc:docMk/>
          <pc:sldMk cId="60354966" sldId="433"/>
        </pc:sldMkLst>
      </pc:sldChg>
      <pc:sldChg chg="del">
        <pc:chgData name="Justine Zayhowski" userId="2377d393-ab0f-4e66-8672-ed1beebcd407" providerId="ADAL" clId="{CB6CC7BE-AC24-4482-BC5C-EC3E9894F512}" dt="2020-10-20T21:06:47.282" v="25" actId="47"/>
        <pc:sldMkLst>
          <pc:docMk/>
          <pc:sldMk cId="245553180" sldId="434"/>
        </pc:sldMkLst>
      </pc:sldChg>
      <pc:sldChg chg="del">
        <pc:chgData name="Justine Zayhowski" userId="2377d393-ab0f-4e66-8672-ed1beebcd407" providerId="ADAL" clId="{CB6CC7BE-AC24-4482-BC5C-EC3E9894F512}" dt="2020-10-20T21:06:42.108" v="8" actId="47"/>
        <pc:sldMkLst>
          <pc:docMk/>
          <pc:sldMk cId="1678149718" sldId="435"/>
        </pc:sldMkLst>
      </pc:sldChg>
      <pc:sldChg chg="del">
        <pc:chgData name="Justine Zayhowski" userId="2377d393-ab0f-4e66-8672-ed1beebcd407" providerId="ADAL" clId="{CB6CC7BE-AC24-4482-BC5C-EC3E9894F512}" dt="2020-10-20T21:06:42.435" v="9" actId="47"/>
        <pc:sldMkLst>
          <pc:docMk/>
          <pc:sldMk cId="1783957357" sldId="436"/>
        </pc:sldMkLst>
      </pc:sldChg>
      <pc:sldChg chg="del">
        <pc:chgData name="Justine Zayhowski" userId="2377d393-ab0f-4e66-8672-ed1beebcd407" providerId="ADAL" clId="{CB6CC7BE-AC24-4482-BC5C-EC3E9894F512}" dt="2020-10-20T21:06:42.714" v="10" actId="47"/>
        <pc:sldMkLst>
          <pc:docMk/>
          <pc:sldMk cId="2732691442" sldId="437"/>
        </pc:sldMkLst>
      </pc:sldChg>
      <pc:sldChg chg="del">
        <pc:chgData name="Justine Zayhowski" userId="2377d393-ab0f-4e66-8672-ed1beebcd407" providerId="ADAL" clId="{CB6CC7BE-AC24-4482-BC5C-EC3E9894F512}" dt="2020-10-20T21:06:43.066" v="11" actId="47"/>
        <pc:sldMkLst>
          <pc:docMk/>
          <pc:sldMk cId="3356757008" sldId="438"/>
        </pc:sldMkLst>
      </pc:sldChg>
      <pc:sldChg chg="del">
        <pc:chgData name="Justine Zayhowski" userId="2377d393-ab0f-4e66-8672-ed1beebcd407" providerId="ADAL" clId="{CB6CC7BE-AC24-4482-BC5C-EC3E9894F512}" dt="2020-10-20T21:06:47.974" v="31" actId="47"/>
        <pc:sldMkLst>
          <pc:docMk/>
          <pc:sldMk cId="1088863661" sldId="439"/>
        </pc:sldMkLst>
      </pc:sldChg>
      <pc:sldChg chg="del">
        <pc:chgData name="Justine Zayhowski" userId="2377d393-ab0f-4e66-8672-ed1beebcd407" providerId="ADAL" clId="{CB6CC7BE-AC24-4482-BC5C-EC3E9894F512}" dt="2020-10-20T21:06:48.047" v="33" actId="47"/>
        <pc:sldMkLst>
          <pc:docMk/>
          <pc:sldMk cId="1853089640" sldId="440"/>
        </pc:sldMkLst>
      </pc:sldChg>
      <pc:sldChg chg="del">
        <pc:chgData name="Justine Zayhowski" userId="2377d393-ab0f-4e66-8672-ed1beebcd407" providerId="ADAL" clId="{CB6CC7BE-AC24-4482-BC5C-EC3E9894F512}" dt="2020-10-20T21:06:40.381" v="3" actId="47"/>
        <pc:sldMkLst>
          <pc:docMk/>
          <pc:sldMk cId="54659804" sldId="441"/>
        </pc:sldMkLst>
      </pc:sldChg>
      <pc:sldChg chg="del">
        <pc:chgData name="Justine Zayhowski" userId="2377d393-ab0f-4e66-8672-ed1beebcd407" providerId="ADAL" clId="{CB6CC7BE-AC24-4482-BC5C-EC3E9894F512}" dt="2020-10-20T21:06:39.432" v="0" actId="47"/>
        <pc:sldMkLst>
          <pc:docMk/>
          <pc:sldMk cId="2872078586" sldId="442"/>
        </pc:sldMkLst>
      </pc:sldChg>
      <pc:sldChg chg="del">
        <pc:chgData name="Justine Zayhowski" userId="2377d393-ab0f-4e66-8672-ed1beebcd407" providerId="ADAL" clId="{CB6CC7BE-AC24-4482-BC5C-EC3E9894F512}" dt="2020-10-20T21:06:39.861" v="1" actId="47"/>
        <pc:sldMkLst>
          <pc:docMk/>
          <pc:sldMk cId="592375136" sldId="443"/>
        </pc:sldMkLst>
      </pc:sldChg>
      <pc:sldChg chg="del">
        <pc:chgData name="Justine Zayhowski" userId="2377d393-ab0f-4e66-8672-ed1beebcd407" providerId="ADAL" clId="{CB6CC7BE-AC24-4482-BC5C-EC3E9894F512}" dt="2020-10-20T21:06:48.791" v="41" actId="47"/>
        <pc:sldMkLst>
          <pc:docMk/>
          <pc:sldMk cId="4095262768" sldId="444"/>
        </pc:sldMkLst>
      </pc:sldChg>
      <pc:sldChg chg="del">
        <pc:chgData name="Justine Zayhowski" userId="2377d393-ab0f-4e66-8672-ed1beebcd407" providerId="ADAL" clId="{CB6CC7BE-AC24-4482-BC5C-EC3E9894F512}" dt="2020-10-20T21:06:49.830" v="56" actId="47"/>
        <pc:sldMkLst>
          <pc:docMk/>
          <pc:sldMk cId="615813956" sldId="445"/>
        </pc:sldMkLst>
      </pc:sldChg>
      <pc:sldChg chg="del">
        <pc:chgData name="Justine Zayhowski" userId="2377d393-ab0f-4e66-8672-ed1beebcd407" providerId="ADAL" clId="{CB6CC7BE-AC24-4482-BC5C-EC3E9894F512}" dt="2020-10-20T21:06:49.314" v="42" actId="47"/>
        <pc:sldMkLst>
          <pc:docMk/>
          <pc:sldMk cId="116196744" sldId="447"/>
        </pc:sldMkLst>
      </pc:sldChg>
      <pc:sldChg chg="del">
        <pc:chgData name="Justine Zayhowski" userId="2377d393-ab0f-4e66-8672-ed1beebcd407" providerId="ADAL" clId="{CB6CC7BE-AC24-4482-BC5C-EC3E9894F512}" dt="2020-10-20T21:06:49.347" v="43" actId="47"/>
        <pc:sldMkLst>
          <pc:docMk/>
          <pc:sldMk cId="609278196" sldId="448"/>
        </pc:sldMkLst>
      </pc:sldChg>
      <pc:sldChg chg="del">
        <pc:chgData name="Justine Zayhowski" userId="2377d393-ab0f-4e66-8672-ed1beebcd407" providerId="ADAL" clId="{CB6CC7BE-AC24-4482-BC5C-EC3E9894F512}" dt="2020-10-20T21:06:49.447" v="46" actId="47"/>
        <pc:sldMkLst>
          <pc:docMk/>
          <pc:sldMk cId="3574558132" sldId="450"/>
        </pc:sldMkLst>
      </pc:sldChg>
      <pc:sldChg chg="del">
        <pc:chgData name="Justine Zayhowski" userId="2377d393-ab0f-4e66-8672-ed1beebcd407" providerId="ADAL" clId="{CB6CC7BE-AC24-4482-BC5C-EC3E9894F512}" dt="2020-10-20T21:06:49.752" v="54" actId="47"/>
        <pc:sldMkLst>
          <pc:docMk/>
          <pc:sldMk cId="3959342386" sldId="453"/>
        </pc:sldMkLst>
      </pc:sldChg>
      <pc:sldChg chg="del">
        <pc:chgData name="Justine Zayhowski" userId="2377d393-ab0f-4e66-8672-ed1beebcd407" providerId="ADAL" clId="{CB6CC7BE-AC24-4482-BC5C-EC3E9894F512}" dt="2020-10-20T21:06:49.784" v="55" actId="47"/>
        <pc:sldMkLst>
          <pc:docMk/>
          <pc:sldMk cId="1144836335" sldId="457"/>
        </pc:sldMkLst>
      </pc:sldChg>
      <pc:sldChg chg="del">
        <pc:chgData name="Justine Zayhowski" userId="2377d393-ab0f-4e66-8672-ed1beebcd407" providerId="ADAL" clId="{CB6CC7BE-AC24-4482-BC5C-EC3E9894F512}" dt="2020-10-20T21:06:49.933" v="59" actId="47"/>
        <pc:sldMkLst>
          <pc:docMk/>
          <pc:sldMk cId="2660483878" sldId="461"/>
        </pc:sldMkLst>
      </pc:sldChg>
      <pc:sldChg chg="del">
        <pc:chgData name="Justine Zayhowski" userId="2377d393-ab0f-4e66-8672-ed1beebcd407" providerId="ADAL" clId="{CB6CC7BE-AC24-4482-BC5C-EC3E9894F512}" dt="2020-10-20T21:06:49.898" v="58" actId="47"/>
        <pc:sldMkLst>
          <pc:docMk/>
          <pc:sldMk cId="714178293" sldId="463"/>
        </pc:sldMkLst>
      </pc:sldChg>
      <pc:sldChg chg="del">
        <pc:chgData name="Justine Zayhowski" userId="2377d393-ab0f-4e66-8672-ed1beebcd407" providerId="ADAL" clId="{CB6CC7BE-AC24-4482-BC5C-EC3E9894F512}" dt="2020-10-20T21:06:48.153" v="36" actId="47"/>
        <pc:sldMkLst>
          <pc:docMk/>
          <pc:sldMk cId="2828730052" sldId="464"/>
        </pc:sldMkLst>
      </pc:sldChg>
      <pc:sldChg chg="del">
        <pc:chgData name="Justine Zayhowski" userId="2377d393-ab0f-4e66-8672-ed1beebcd407" providerId="ADAL" clId="{CB6CC7BE-AC24-4482-BC5C-EC3E9894F512}" dt="2020-10-20T21:06:48.280" v="40" actId="47"/>
        <pc:sldMkLst>
          <pc:docMk/>
          <pc:sldMk cId="3575865436" sldId="465"/>
        </pc:sldMkLst>
      </pc:sldChg>
      <pc:sldChg chg="del">
        <pc:chgData name="Justine Zayhowski" userId="2377d393-ab0f-4e66-8672-ed1beebcd407" providerId="ADAL" clId="{CB6CC7BE-AC24-4482-BC5C-EC3E9894F512}" dt="2020-10-20T21:06:48.249" v="39" actId="47"/>
        <pc:sldMkLst>
          <pc:docMk/>
          <pc:sldMk cId="346254713" sldId="467"/>
        </pc:sldMkLst>
      </pc:sldChg>
      <pc:sldChg chg="del">
        <pc:chgData name="Justine Zayhowski" userId="2377d393-ab0f-4e66-8672-ed1beebcd407" providerId="ADAL" clId="{CB6CC7BE-AC24-4482-BC5C-EC3E9894F512}" dt="2020-10-20T21:06:49.412" v="45" actId="47"/>
        <pc:sldMkLst>
          <pc:docMk/>
          <pc:sldMk cId="563714853" sldId="470"/>
        </pc:sldMkLst>
      </pc:sldChg>
      <pc:sldChg chg="del">
        <pc:chgData name="Justine Zayhowski" userId="2377d393-ab0f-4e66-8672-ed1beebcd407" providerId="ADAL" clId="{CB6CC7BE-AC24-4482-BC5C-EC3E9894F512}" dt="2020-10-20T21:06:49.481" v="47" actId="47"/>
        <pc:sldMkLst>
          <pc:docMk/>
          <pc:sldMk cId="2452187652" sldId="471"/>
        </pc:sldMkLst>
      </pc:sldChg>
      <pc:sldChg chg="del">
        <pc:chgData name="Justine Zayhowski" userId="2377d393-ab0f-4e66-8672-ed1beebcd407" providerId="ADAL" clId="{CB6CC7BE-AC24-4482-BC5C-EC3E9894F512}" dt="2020-10-20T21:06:49.546" v="48" actId="47"/>
        <pc:sldMkLst>
          <pc:docMk/>
          <pc:sldMk cId="386445695" sldId="472"/>
        </pc:sldMkLst>
      </pc:sldChg>
      <pc:sldChg chg="del">
        <pc:chgData name="Justine Zayhowski" userId="2377d393-ab0f-4e66-8672-ed1beebcd407" providerId="ADAL" clId="{CB6CC7BE-AC24-4482-BC5C-EC3E9894F512}" dt="2020-10-20T21:06:49.603" v="50" actId="47"/>
        <pc:sldMkLst>
          <pc:docMk/>
          <pc:sldMk cId="491122778" sldId="473"/>
        </pc:sldMkLst>
      </pc:sldChg>
      <pc:sldChg chg="del">
        <pc:chgData name="Justine Zayhowski" userId="2377d393-ab0f-4e66-8672-ed1beebcd407" providerId="ADAL" clId="{CB6CC7BE-AC24-4482-BC5C-EC3E9894F512}" dt="2020-10-20T21:06:49.627" v="51" actId="47"/>
        <pc:sldMkLst>
          <pc:docMk/>
          <pc:sldMk cId="79551962" sldId="474"/>
        </pc:sldMkLst>
      </pc:sldChg>
      <pc:sldChg chg="del">
        <pc:chgData name="Justine Zayhowski" userId="2377d393-ab0f-4e66-8672-ed1beebcd407" providerId="ADAL" clId="{CB6CC7BE-AC24-4482-BC5C-EC3E9894F512}" dt="2020-10-20T21:06:49.661" v="52" actId="47"/>
        <pc:sldMkLst>
          <pc:docMk/>
          <pc:sldMk cId="1407875971" sldId="475"/>
        </pc:sldMkLst>
      </pc:sldChg>
      <pc:sldChg chg="del">
        <pc:chgData name="Justine Zayhowski" userId="2377d393-ab0f-4e66-8672-ed1beebcd407" providerId="ADAL" clId="{CB6CC7BE-AC24-4482-BC5C-EC3E9894F512}" dt="2020-10-20T21:06:49.728" v="53" actId="47"/>
        <pc:sldMkLst>
          <pc:docMk/>
          <pc:sldMk cId="1958594531" sldId="478"/>
        </pc:sldMkLst>
      </pc:sldChg>
      <pc:sldChg chg="del">
        <pc:chgData name="Justine Zayhowski" userId="2377d393-ab0f-4e66-8672-ed1beebcd407" providerId="ADAL" clId="{CB6CC7BE-AC24-4482-BC5C-EC3E9894F512}" dt="2020-10-20T21:06:49.378" v="44" actId="47"/>
        <pc:sldMkLst>
          <pc:docMk/>
          <pc:sldMk cId="610875916" sldId="479"/>
        </pc:sldMkLst>
      </pc:sldChg>
      <pc:sldChg chg="del">
        <pc:chgData name="Justine Zayhowski" userId="2377d393-ab0f-4e66-8672-ed1beebcd407" providerId="ADAL" clId="{CB6CC7BE-AC24-4482-BC5C-EC3E9894F512}" dt="2020-10-20T21:06:49.568" v="49" actId="47"/>
        <pc:sldMkLst>
          <pc:docMk/>
          <pc:sldMk cId="1033877039" sldId="480"/>
        </pc:sldMkLst>
      </pc:sldChg>
      <pc:sldChg chg="del">
        <pc:chgData name="Justine Zayhowski" userId="2377d393-ab0f-4e66-8672-ed1beebcd407" providerId="ADAL" clId="{CB6CC7BE-AC24-4482-BC5C-EC3E9894F512}" dt="2020-10-20T21:06:40.104" v="2" actId="47"/>
        <pc:sldMkLst>
          <pc:docMk/>
          <pc:sldMk cId="1489332585" sldId="481"/>
        </pc:sldMkLst>
      </pc:sldChg>
      <pc:sldMasterChg chg="del delSldLayout">
        <pc:chgData name="Justine Zayhowski" userId="2377d393-ab0f-4e66-8672-ed1beebcd407" providerId="ADAL" clId="{CB6CC7BE-AC24-4482-BC5C-EC3E9894F512}" dt="2020-10-20T21:06:48.224" v="38" actId="47"/>
        <pc:sldMasterMkLst>
          <pc:docMk/>
          <pc:sldMasterMk cId="579188874" sldId="2147483769"/>
        </pc:sldMasterMkLst>
        <pc:sldLayoutChg chg="del">
          <pc:chgData name="Justine Zayhowski" userId="2377d393-ab0f-4e66-8672-ed1beebcd407" providerId="ADAL" clId="{CB6CC7BE-AC24-4482-BC5C-EC3E9894F512}" dt="2020-10-20T21:06:48.224" v="38" actId="47"/>
          <pc:sldLayoutMkLst>
            <pc:docMk/>
            <pc:sldMasterMk cId="579188874" sldId="2147483769"/>
            <pc:sldLayoutMk cId="1414336585" sldId="2147483770"/>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2054565376" sldId="2147483771"/>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2154947483" sldId="2147483772"/>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2922060660" sldId="2147483773"/>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2106658757" sldId="2147483774"/>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764543111" sldId="2147483775"/>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1871869716" sldId="2147483776"/>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3896606880" sldId="2147483777"/>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684316393" sldId="2147483778"/>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479010330" sldId="2147483779"/>
          </pc:sldLayoutMkLst>
        </pc:sldLayoutChg>
        <pc:sldLayoutChg chg="del">
          <pc:chgData name="Justine Zayhowski" userId="2377d393-ab0f-4e66-8672-ed1beebcd407" providerId="ADAL" clId="{CB6CC7BE-AC24-4482-BC5C-EC3E9894F512}" dt="2020-10-20T21:06:48.224" v="38" actId="47"/>
          <pc:sldLayoutMkLst>
            <pc:docMk/>
            <pc:sldMasterMk cId="579188874" sldId="2147483769"/>
            <pc:sldLayoutMk cId="987369555" sldId="2147483780"/>
          </pc:sldLayoutMkLst>
        </pc:sldLayoutChg>
      </pc:sldMasterChg>
    </pc:docChg>
  </pc:docChgLst>
  <pc:docChgLst>
    <pc:chgData name="Justine Zayhowski" userId="2377d393-ab0f-4e66-8672-ed1beebcd407" providerId="ADAL" clId="{04B9946C-F0E5-478C-BA83-29F354232D36}"/>
    <pc:docChg chg="undo custSel addSld delSld modSld">
      <pc:chgData name="Justine Zayhowski" userId="2377d393-ab0f-4e66-8672-ed1beebcd407" providerId="ADAL" clId="{04B9946C-F0E5-478C-BA83-29F354232D36}" dt="2020-11-11T14:13:51.892" v="8"/>
      <pc:docMkLst>
        <pc:docMk/>
      </pc:docMkLst>
      <pc:sldChg chg="modSp add del mod">
        <pc:chgData name="Justine Zayhowski" userId="2377d393-ab0f-4e66-8672-ed1beebcd407" providerId="ADAL" clId="{04B9946C-F0E5-478C-BA83-29F354232D36}" dt="2020-11-11T14:13:51.892" v="8"/>
        <pc:sldMkLst>
          <pc:docMk/>
          <pc:sldMk cId="3026267789" sldId="258"/>
        </pc:sldMkLst>
        <pc:spChg chg="mod">
          <ac:chgData name="Justine Zayhowski" userId="2377d393-ab0f-4e66-8672-ed1beebcd407" providerId="ADAL" clId="{04B9946C-F0E5-478C-BA83-29F354232D36}" dt="2020-11-11T14:13:51.892" v="8"/>
          <ac:spMkLst>
            <pc:docMk/>
            <pc:sldMk cId="3026267789" sldId="258"/>
            <ac:spMk id="3" creationId="{7F26F290-C8EA-F640-82FB-0204D180B253}"/>
          </ac:spMkLst>
        </pc:spChg>
      </pc:sldChg>
      <pc:sldChg chg="modSp add del mod">
        <pc:chgData name="Justine Zayhowski" userId="2377d393-ab0f-4e66-8672-ed1beebcd407" providerId="ADAL" clId="{04B9946C-F0E5-478C-BA83-29F354232D36}" dt="2020-11-11T14:13:51.892" v="8"/>
        <pc:sldMkLst>
          <pc:docMk/>
          <pc:sldMk cId="4068077888" sldId="261"/>
        </pc:sldMkLst>
        <pc:spChg chg="mod">
          <ac:chgData name="Justine Zayhowski" userId="2377d393-ab0f-4e66-8672-ed1beebcd407" providerId="ADAL" clId="{04B9946C-F0E5-478C-BA83-29F354232D36}" dt="2020-11-11T14:13:51.892" v="8"/>
          <ac:spMkLst>
            <pc:docMk/>
            <pc:sldMk cId="4068077888" sldId="261"/>
            <ac:spMk id="3" creationId="{7F26F290-C8EA-F640-82FB-0204D180B253}"/>
          </ac:spMkLst>
        </pc:spChg>
      </pc:sldChg>
      <pc:sldChg chg="modSp add del mod">
        <pc:chgData name="Justine Zayhowski" userId="2377d393-ab0f-4e66-8672-ed1beebcd407" providerId="ADAL" clId="{04B9946C-F0E5-478C-BA83-29F354232D36}" dt="2020-11-11T14:13:51.892" v="8"/>
        <pc:sldMkLst>
          <pc:docMk/>
          <pc:sldMk cId="1955492017" sldId="262"/>
        </pc:sldMkLst>
        <pc:spChg chg="mod">
          <ac:chgData name="Justine Zayhowski" userId="2377d393-ab0f-4e66-8672-ed1beebcd407" providerId="ADAL" clId="{04B9946C-F0E5-478C-BA83-29F354232D36}" dt="2020-11-11T14:13:51.892" v="8"/>
          <ac:spMkLst>
            <pc:docMk/>
            <pc:sldMk cId="1955492017" sldId="262"/>
            <ac:spMk id="3" creationId="{7F26F290-C8EA-F640-82FB-0204D180B253}"/>
          </ac:spMkLst>
        </pc:spChg>
      </pc:sldChg>
      <pc:sldChg chg="add">
        <pc:chgData name="Justine Zayhowski" userId="2377d393-ab0f-4e66-8672-ed1beebcd407" providerId="ADAL" clId="{04B9946C-F0E5-478C-BA83-29F354232D36}" dt="2020-11-11T14:13:12.976" v="0"/>
        <pc:sldMkLst>
          <pc:docMk/>
          <pc:sldMk cId="2296421345" sldId="269"/>
        </pc:sldMkLst>
      </pc:sldChg>
      <pc:sldChg chg="add">
        <pc:chgData name="Justine Zayhowski" userId="2377d393-ab0f-4e66-8672-ed1beebcd407" providerId="ADAL" clId="{04B9946C-F0E5-478C-BA83-29F354232D36}" dt="2020-11-11T14:13:12.976" v="0"/>
        <pc:sldMkLst>
          <pc:docMk/>
          <pc:sldMk cId="747179948" sldId="271"/>
        </pc:sldMkLst>
      </pc:sldChg>
      <pc:sldChg chg="add">
        <pc:chgData name="Justine Zayhowski" userId="2377d393-ab0f-4e66-8672-ed1beebcd407" providerId="ADAL" clId="{04B9946C-F0E5-478C-BA83-29F354232D36}" dt="2020-11-11T14:13:12.976" v="0"/>
        <pc:sldMkLst>
          <pc:docMk/>
          <pc:sldMk cId="3842854504" sldId="272"/>
        </pc:sldMkLst>
      </pc:sldChg>
      <pc:sldChg chg="add">
        <pc:chgData name="Justine Zayhowski" userId="2377d393-ab0f-4e66-8672-ed1beebcd407" providerId="ADAL" clId="{04B9946C-F0E5-478C-BA83-29F354232D36}" dt="2020-11-11T14:13:12.976" v="0"/>
        <pc:sldMkLst>
          <pc:docMk/>
          <pc:sldMk cId="2791363929" sldId="274"/>
        </pc:sldMkLst>
      </pc:sldChg>
      <pc:sldChg chg="add">
        <pc:chgData name="Justine Zayhowski" userId="2377d393-ab0f-4e66-8672-ed1beebcd407" providerId="ADAL" clId="{04B9946C-F0E5-478C-BA83-29F354232D36}" dt="2020-11-11T14:13:12.976" v="0"/>
        <pc:sldMkLst>
          <pc:docMk/>
          <pc:sldMk cId="1191891413" sldId="275"/>
        </pc:sldMkLst>
      </pc:sldChg>
      <pc:sldChg chg="add">
        <pc:chgData name="Justine Zayhowski" userId="2377d393-ab0f-4e66-8672-ed1beebcd407" providerId="ADAL" clId="{04B9946C-F0E5-478C-BA83-29F354232D36}" dt="2020-11-11T14:13:12.976" v="0"/>
        <pc:sldMkLst>
          <pc:docMk/>
          <pc:sldMk cId="216393576" sldId="281"/>
        </pc:sldMkLst>
      </pc:sldChg>
      <pc:sldChg chg="add">
        <pc:chgData name="Justine Zayhowski" userId="2377d393-ab0f-4e66-8672-ed1beebcd407" providerId="ADAL" clId="{04B9946C-F0E5-478C-BA83-29F354232D36}" dt="2020-11-11T14:13:12.976" v="0"/>
        <pc:sldMkLst>
          <pc:docMk/>
          <pc:sldMk cId="2554878112" sldId="284"/>
        </pc:sldMkLst>
      </pc:sldChg>
      <pc:sldChg chg="add">
        <pc:chgData name="Justine Zayhowski" userId="2377d393-ab0f-4e66-8672-ed1beebcd407" providerId="ADAL" clId="{04B9946C-F0E5-478C-BA83-29F354232D36}" dt="2020-11-11T14:13:12.976" v="0"/>
        <pc:sldMkLst>
          <pc:docMk/>
          <pc:sldMk cId="3344030508" sldId="289"/>
        </pc:sldMkLst>
      </pc:sldChg>
      <pc:sldChg chg="add">
        <pc:chgData name="Justine Zayhowski" userId="2377d393-ab0f-4e66-8672-ed1beebcd407" providerId="ADAL" clId="{04B9946C-F0E5-478C-BA83-29F354232D36}" dt="2020-11-11T14:13:12.976" v="0"/>
        <pc:sldMkLst>
          <pc:docMk/>
          <pc:sldMk cId="1114608421" sldId="296"/>
        </pc:sldMkLst>
      </pc:sldChg>
      <pc:sldChg chg="add">
        <pc:chgData name="Justine Zayhowski" userId="2377d393-ab0f-4e66-8672-ed1beebcd407" providerId="ADAL" clId="{04B9946C-F0E5-478C-BA83-29F354232D36}" dt="2020-11-11T14:13:12.976" v="0"/>
        <pc:sldMkLst>
          <pc:docMk/>
          <pc:sldMk cId="4250065595" sldId="297"/>
        </pc:sldMkLst>
      </pc:sldChg>
      <pc:sldChg chg="add">
        <pc:chgData name="Justine Zayhowski" userId="2377d393-ab0f-4e66-8672-ed1beebcd407" providerId="ADAL" clId="{04B9946C-F0E5-478C-BA83-29F354232D36}" dt="2020-11-11T14:13:12.976" v="0"/>
        <pc:sldMkLst>
          <pc:docMk/>
          <pc:sldMk cId="2160501848" sldId="299"/>
        </pc:sldMkLst>
      </pc:sldChg>
      <pc:sldChg chg="add">
        <pc:chgData name="Justine Zayhowski" userId="2377d393-ab0f-4e66-8672-ed1beebcd407" providerId="ADAL" clId="{04B9946C-F0E5-478C-BA83-29F354232D36}" dt="2020-11-11T14:13:12.976" v="0"/>
        <pc:sldMkLst>
          <pc:docMk/>
          <pc:sldMk cId="678074423" sldId="300"/>
        </pc:sldMkLst>
      </pc:sldChg>
      <pc:sldChg chg="add">
        <pc:chgData name="Justine Zayhowski" userId="2377d393-ab0f-4e66-8672-ed1beebcd407" providerId="ADAL" clId="{04B9946C-F0E5-478C-BA83-29F354232D36}" dt="2020-11-11T14:13:12.976" v="0"/>
        <pc:sldMkLst>
          <pc:docMk/>
          <pc:sldMk cId="2204947917" sldId="301"/>
        </pc:sldMkLst>
      </pc:sldChg>
      <pc:sldChg chg="add">
        <pc:chgData name="Justine Zayhowski" userId="2377d393-ab0f-4e66-8672-ed1beebcd407" providerId="ADAL" clId="{04B9946C-F0E5-478C-BA83-29F354232D36}" dt="2020-11-11T14:13:12.976" v="0"/>
        <pc:sldMkLst>
          <pc:docMk/>
          <pc:sldMk cId="3227151044" sldId="302"/>
        </pc:sldMkLst>
      </pc:sldChg>
      <pc:sldChg chg="add">
        <pc:chgData name="Justine Zayhowski" userId="2377d393-ab0f-4e66-8672-ed1beebcd407" providerId="ADAL" clId="{04B9946C-F0E5-478C-BA83-29F354232D36}" dt="2020-11-11T14:13:12.976" v="0"/>
        <pc:sldMkLst>
          <pc:docMk/>
          <pc:sldMk cId="2860070937" sldId="303"/>
        </pc:sldMkLst>
      </pc:sldChg>
      <pc:sldChg chg="add">
        <pc:chgData name="Justine Zayhowski" userId="2377d393-ab0f-4e66-8672-ed1beebcd407" providerId="ADAL" clId="{04B9946C-F0E5-478C-BA83-29F354232D36}" dt="2020-11-11T14:13:31.544" v="1"/>
        <pc:sldMkLst>
          <pc:docMk/>
          <pc:sldMk cId="686963834" sldId="304"/>
        </pc:sldMkLst>
      </pc:sldChg>
      <pc:sldChg chg="add">
        <pc:chgData name="Justine Zayhowski" userId="2377d393-ab0f-4e66-8672-ed1beebcd407" providerId="ADAL" clId="{04B9946C-F0E5-478C-BA83-29F354232D36}" dt="2020-11-11T14:13:31.544" v="1"/>
        <pc:sldMkLst>
          <pc:docMk/>
          <pc:sldMk cId="1496857530" sldId="305"/>
        </pc:sldMkLst>
      </pc:sldChg>
      <pc:sldChg chg="add del">
        <pc:chgData name="Justine Zayhowski" userId="2377d393-ab0f-4e66-8672-ed1beebcd407" providerId="ADAL" clId="{04B9946C-F0E5-478C-BA83-29F354232D36}" dt="2020-11-11T14:13:51.892" v="8"/>
        <pc:sldMkLst>
          <pc:docMk/>
          <pc:sldMk cId="1182356197" sldId="329"/>
        </pc:sldMkLst>
      </pc:sldChg>
      <pc:sldChg chg="add del">
        <pc:chgData name="Justine Zayhowski" userId="2377d393-ab0f-4e66-8672-ed1beebcd407" providerId="ADAL" clId="{04B9946C-F0E5-478C-BA83-29F354232D36}" dt="2020-11-11T14:13:51.892" v="8"/>
        <pc:sldMkLst>
          <pc:docMk/>
          <pc:sldMk cId="1010861829" sldId="332"/>
        </pc:sldMkLst>
      </pc:sldChg>
      <pc:sldChg chg="add del">
        <pc:chgData name="Justine Zayhowski" userId="2377d393-ab0f-4e66-8672-ed1beebcd407" providerId="ADAL" clId="{04B9946C-F0E5-478C-BA83-29F354232D36}" dt="2020-11-11T14:13:51.892" v="8"/>
        <pc:sldMkLst>
          <pc:docMk/>
          <pc:sldMk cId="2769720221" sldId="333"/>
        </pc:sldMkLst>
      </pc:sldChg>
      <pc:sldChg chg="add del">
        <pc:chgData name="Justine Zayhowski" userId="2377d393-ab0f-4e66-8672-ed1beebcd407" providerId="ADAL" clId="{04B9946C-F0E5-478C-BA83-29F354232D36}" dt="2020-11-11T14:13:51.892" v="8"/>
        <pc:sldMkLst>
          <pc:docMk/>
          <pc:sldMk cId="3760372504" sldId="334"/>
        </pc:sldMkLst>
      </pc:sldChg>
      <pc:sldChg chg="add del">
        <pc:chgData name="Justine Zayhowski" userId="2377d393-ab0f-4e66-8672-ed1beebcd407" providerId="ADAL" clId="{04B9946C-F0E5-478C-BA83-29F354232D36}" dt="2020-11-11T14:13:51.892" v="8"/>
        <pc:sldMkLst>
          <pc:docMk/>
          <pc:sldMk cId="1829576756" sldId="335"/>
        </pc:sldMkLst>
      </pc:sldChg>
      <pc:sldChg chg="add del">
        <pc:chgData name="Justine Zayhowski" userId="2377d393-ab0f-4e66-8672-ed1beebcd407" providerId="ADAL" clId="{04B9946C-F0E5-478C-BA83-29F354232D36}" dt="2020-11-11T14:13:51.892" v="8"/>
        <pc:sldMkLst>
          <pc:docMk/>
          <pc:sldMk cId="1044409770" sldId="337"/>
        </pc:sldMkLst>
      </pc:sldChg>
      <pc:sldChg chg="add del">
        <pc:chgData name="Justine Zayhowski" userId="2377d393-ab0f-4e66-8672-ed1beebcd407" providerId="ADAL" clId="{04B9946C-F0E5-478C-BA83-29F354232D36}" dt="2020-11-11T14:13:51.892" v="8"/>
        <pc:sldMkLst>
          <pc:docMk/>
          <pc:sldMk cId="2863400374" sldId="338"/>
        </pc:sldMkLst>
      </pc:sldChg>
      <pc:sldChg chg="add">
        <pc:chgData name="Justine Zayhowski" userId="2377d393-ab0f-4e66-8672-ed1beebcd407" providerId="ADAL" clId="{04B9946C-F0E5-478C-BA83-29F354232D36}" dt="2020-11-11T14:13:31.544" v="1"/>
        <pc:sldMkLst>
          <pc:docMk/>
          <pc:sldMk cId="1034299703" sldId="392"/>
        </pc:sldMkLst>
      </pc:sldChg>
      <pc:sldChg chg="add">
        <pc:chgData name="Justine Zayhowski" userId="2377d393-ab0f-4e66-8672-ed1beebcd407" providerId="ADAL" clId="{04B9946C-F0E5-478C-BA83-29F354232D36}" dt="2020-11-11T14:13:31.544" v="1"/>
        <pc:sldMkLst>
          <pc:docMk/>
          <pc:sldMk cId="2181900102" sldId="395"/>
        </pc:sldMkLst>
      </pc:sldChg>
      <pc:sldChg chg="add">
        <pc:chgData name="Justine Zayhowski" userId="2377d393-ab0f-4e66-8672-ed1beebcd407" providerId="ADAL" clId="{04B9946C-F0E5-478C-BA83-29F354232D36}" dt="2020-11-11T14:13:31.544" v="1"/>
        <pc:sldMkLst>
          <pc:docMk/>
          <pc:sldMk cId="453902893" sldId="396"/>
        </pc:sldMkLst>
      </pc:sldChg>
      <pc:sldChg chg="add">
        <pc:chgData name="Justine Zayhowski" userId="2377d393-ab0f-4e66-8672-ed1beebcd407" providerId="ADAL" clId="{04B9946C-F0E5-478C-BA83-29F354232D36}" dt="2020-11-11T14:13:31.544" v="1"/>
        <pc:sldMkLst>
          <pc:docMk/>
          <pc:sldMk cId="674928898" sldId="404"/>
        </pc:sldMkLst>
      </pc:sldChg>
      <pc:sldChg chg="add">
        <pc:chgData name="Justine Zayhowski" userId="2377d393-ab0f-4e66-8672-ed1beebcd407" providerId="ADAL" clId="{04B9946C-F0E5-478C-BA83-29F354232D36}" dt="2020-11-11T14:13:31.544" v="1"/>
        <pc:sldMkLst>
          <pc:docMk/>
          <pc:sldMk cId="54496803" sldId="406"/>
        </pc:sldMkLst>
      </pc:sldChg>
      <pc:sldChg chg="add">
        <pc:chgData name="Justine Zayhowski" userId="2377d393-ab0f-4e66-8672-ed1beebcd407" providerId="ADAL" clId="{04B9946C-F0E5-478C-BA83-29F354232D36}" dt="2020-11-11T14:13:31.544" v="1"/>
        <pc:sldMkLst>
          <pc:docMk/>
          <pc:sldMk cId="2959257813" sldId="407"/>
        </pc:sldMkLst>
      </pc:sldChg>
      <pc:sldChg chg="add">
        <pc:chgData name="Justine Zayhowski" userId="2377d393-ab0f-4e66-8672-ed1beebcd407" providerId="ADAL" clId="{04B9946C-F0E5-478C-BA83-29F354232D36}" dt="2020-11-11T14:13:31.544" v="1"/>
        <pc:sldMkLst>
          <pc:docMk/>
          <pc:sldMk cId="1761496095" sldId="408"/>
        </pc:sldMkLst>
      </pc:sldChg>
      <pc:sldChg chg="add">
        <pc:chgData name="Justine Zayhowski" userId="2377d393-ab0f-4e66-8672-ed1beebcd407" providerId="ADAL" clId="{04B9946C-F0E5-478C-BA83-29F354232D36}" dt="2020-11-11T14:13:31.544" v="1"/>
        <pc:sldMkLst>
          <pc:docMk/>
          <pc:sldMk cId="2808103896" sldId="409"/>
        </pc:sldMkLst>
      </pc:sldChg>
      <pc:sldChg chg="add">
        <pc:chgData name="Justine Zayhowski" userId="2377d393-ab0f-4e66-8672-ed1beebcd407" providerId="ADAL" clId="{04B9946C-F0E5-478C-BA83-29F354232D36}" dt="2020-11-11T14:13:31.544" v="1"/>
        <pc:sldMkLst>
          <pc:docMk/>
          <pc:sldMk cId="3205076147" sldId="412"/>
        </pc:sldMkLst>
      </pc:sldChg>
      <pc:sldChg chg="add">
        <pc:chgData name="Justine Zayhowski" userId="2377d393-ab0f-4e66-8672-ed1beebcd407" providerId="ADAL" clId="{04B9946C-F0E5-478C-BA83-29F354232D36}" dt="2020-11-11T14:13:31.544" v="1"/>
        <pc:sldMkLst>
          <pc:docMk/>
          <pc:sldMk cId="1326522629" sldId="414"/>
        </pc:sldMkLst>
      </pc:sldChg>
      <pc:sldChg chg="add">
        <pc:chgData name="Justine Zayhowski" userId="2377d393-ab0f-4e66-8672-ed1beebcd407" providerId="ADAL" clId="{04B9946C-F0E5-478C-BA83-29F354232D36}" dt="2020-11-11T14:13:31.544" v="1"/>
        <pc:sldMkLst>
          <pc:docMk/>
          <pc:sldMk cId="1306167878" sldId="416"/>
        </pc:sldMkLst>
      </pc:sldChg>
      <pc:sldChg chg="add">
        <pc:chgData name="Justine Zayhowski" userId="2377d393-ab0f-4e66-8672-ed1beebcd407" providerId="ADAL" clId="{04B9946C-F0E5-478C-BA83-29F354232D36}" dt="2020-11-11T14:13:31.544" v="1"/>
        <pc:sldMkLst>
          <pc:docMk/>
          <pc:sldMk cId="1528248195" sldId="417"/>
        </pc:sldMkLst>
      </pc:sldChg>
      <pc:sldChg chg="add">
        <pc:chgData name="Justine Zayhowski" userId="2377d393-ab0f-4e66-8672-ed1beebcd407" providerId="ADAL" clId="{04B9946C-F0E5-478C-BA83-29F354232D36}" dt="2020-11-11T14:13:31.544" v="1"/>
        <pc:sldMkLst>
          <pc:docMk/>
          <pc:sldMk cId="2530479475" sldId="418"/>
        </pc:sldMkLst>
      </pc:sldChg>
      <pc:sldChg chg="add">
        <pc:chgData name="Justine Zayhowski" userId="2377d393-ab0f-4e66-8672-ed1beebcd407" providerId="ADAL" clId="{04B9946C-F0E5-478C-BA83-29F354232D36}" dt="2020-11-11T14:13:31.544" v="1"/>
        <pc:sldMkLst>
          <pc:docMk/>
          <pc:sldMk cId="713211566" sldId="419"/>
        </pc:sldMkLst>
      </pc:sldChg>
      <pc:sldChg chg="add">
        <pc:chgData name="Justine Zayhowski" userId="2377d393-ab0f-4e66-8672-ed1beebcd407" providerId="ADAL" clId="{04B9946C-F0E5-478C-BA83-29F354232D36}" dt="2020-11-11T14:13:31.544" v="1"/>
        <pc:sldMkLst>
          <pc:docMk/>
          <pc:sldMk cId="3543630702" sldId="421"/>
        </pc:sldMkLst>
      </pc:sldChg>
      <pc:sldChg chg="add">
        <pc:chgData name="Justine Zayhowski" userId="2377d393-ab0f-4e66-8672-ed1beebcd407" providerId="ADAL" clId="{04B9946C-F0E5-478C-BA83-29F354232D36}" dt="2020-11-11T14:13:31.544" v="1"/>
        <pc:sldMkLst>
          <pc:docMk/>
          <pc:sldMk cId="3890561315" sldId="423"/>
        </pc:sldMkLst>
      </pc:sldChg>
      <pc:sldChg chg="add">
        <pc:chgData name="Justine Zayhowski" userId="2377d393-ab0f-4e66-8672-ed1beebcd407" providerId="ADAL" clId="{04B9946C-F0E5-478C-BA83-29F354232D36}" dt="2020-11-11T14:13:31.544" v="1"/>
        <pc:sldMkLst>
          <pc:docMk/>
          <pc:sldMk cId="1965903549" sldId="424"/>
        </pc:sldMkLst>
      </pc:sldChg>
      <pc:sldChg chg="add">
        <pc:chgData name="Justine Zayhowski" userId="2377d393-ab0f-4e66-8672-ed1beebcd407" providerId="ADAL" clId="{04B9946C-F0E5-478C-BA83-29F354232D36}" dt="2020-11-11T14:13:31.544" v="1"/>
        <pc:sldMkLst>
          <pc:docMk/>
          <pc:sldMk cId="840438711" sldId="425"/>
        </pc:sldMkLst>
      </pc:sldChg>
      <pc:sldChg chg="add">
        <pc:chgData name="Justine Zayhowski" userId="2377d393-ab0f-4e66-8672-ed1beebcd407" providerId="ADAL" clId="{04B9946C-F0E5-478C-BA83-29F354232D36}" dt="2020-11-11T14:13:31.544" v="1"/>
        <pc:sldMkLst>
          <pc:docMk/>
          <pc:sldMk cId="3984732895" sldId="426"/>
        </pc:sldMkLst>
      </pc:sldChg>
      <pc:sldChg chg="add">
        <pc:chgData name="Justine Zayhowski" userId="2377d393-ab0f-4e66-8672-ed1beebcd407" providerId="ADAL" clId="{04B9946C-F0E5-478C-BA83-29F354232D36}" dt="2020-11-11T14:13:31.544" v="1"/>
        <pc:sldMkLst>
          <pc:docMk/>
          <pc:sldMk cId="3142272159" sldId="427"/>
        </pc:sldMkLst>
      </pc:sldChg>
      <pc:sldChg chg="add">
        <pc:chgData name="Justine Zayhowski" userId="2377d393-ab0f-4e66-8672-ed1beebcd407" providerId="ADAL" clId="{04B9946C-F0E5-478C-BA83-29F354232D36}" dt="2020-11-11T14:13:31.544" v="1"/>
        <pc:sldMkLst>
          <pc:docMk/>
          <pc:sldMk cId="1399310495" sldId="429"/>
        </pc:sldMkLst>
      </pc:sldChg>
      <pc:sldChg chg="add">
        <pc:chgData name="Justine Zayhowski" userId="2377d393-ab0f-4e66-8672-ed1beebcd407" providerId="ADAL" clId="{04B9946C-F0E5-478C-BA83-29F354232D36}" dt="2020-11-11T14:13:31.544" v="1"/>
        <pc:sldMkLst>
          <pc:docMk/>
          <pc:sldMk cId="2732691442" sldId="437"/>
        </pc:sldMkLst>
      </pc:sldChg>
      <pc:sldChg chg="add">
        <pc:chgData name="Justine Zayhowski" userId="2377d393-ab0f-4e66-8672-ed1beebcd407" providerId="ADAL" clId="{04B9946C-F0E5-478C-BA83-29F354232D36}" dt="2020-11-11T14:13:31.544" v="1"/>
        <pc:sldMkLst>
          <pc:docMk/>
          <pc:sldMk cId="3356757008" sldId="438"/>
        </pc:sldMkLst>
      </pc:sldChg>
      <pc:sldChg chg="add">
        <pc:chgData name="Justine Zayhowski" userId="2377d393-ab0f-4e66-8672-ed1beebcd407" providerId="ADAL" clId="{04B9946C-F0E5-478C-BA83-29F354232D36}" dt="2020-11-11T14:13:31.544" v="1"/>
        <pc:sldMkLst>
          <pc:docMk/>
          <pc:sldMk cId="1088863661" sldId="439"/>
        </pc:sldMkLst>
      </pc:sldChg>
      <pc:sldChg chg="add">
        <pc:chgData name="Justine Zayhowski" userId="2377d393-ab0f-4e66-8672-ed1beebcd407" providerId="ADAL" clId="{04B9946C-F0E5-478C-BA83-29F354232D36}" dt="2020-11-11T14:13:31.544" v="1"/>
        <pc:sldMkLst>
          <pc:docMk/>
          <pc:sldMk cId="1853089640" sldId="440"/>
        </pc:sldMkLst>
      </pc:sldChg>
      <pc:sldChg chg="add">
        <pc:chgData name="Justine Zayhowski" userId="2377d393-ab0f-4e66-8672-ed1beebcd407" providerId="ADAL" clId="{04B9946C-F0E5-478C-BA83-29F354232D36}" dt="2020-11-11T14:13:31.544" v="1"/>
        <pc:sldMkLst>
          <pc:docMk/>
          <pc:sldMk cId="3981814022" sldId="441"/>
        </pc:sldMkLst>
      </pc:sldChg>
      <pc:sldChg chg="add">
        <pc:chgData name="Justine Zayhowski" userId="2377d393-ab0f-4e66-8672-ed1beebcd407" providerId="ADAL" clId="{04B9946C-F0E5-478C-BA83-29F354232D36}" dt="2020-11-11T14:13:31.544" v="1"/>
        <pc:sldMkLst>
          <pc:docMk/>
          <pc:sldMk cId="2411901039" sldId="447"/>
        </pc:sldMkLst>
      </pc:sldChg>
      <pc:sldChg chg="add">
        <pc:chgData name="Justine Zayhowski" userId="2377d393-ab0f-4e66-8672-ed1beebcd407" providerId="ADAL" clId="{04B9946C-F0E5-478C-BA83-29F354232D36}" dt="2020-11-11T14:13:31.544" v="1"/>
        <pc:sldMkLst>
          <pc:docMk/>
          <pc:sldMk cId="632187717" sldId="448"/>
        </pc:sldMkLst>
      </pc:sldChg>
      <pc:sldChg chg="add">
        <pc:chgData name="Justine Zayhowski" userId="2377d393-ab0f-4e66-8672-ed1beebcd407" providerId="ADAL" clId="{04B9946C-F0E5-478C-BA83-29F354232D36}" dt="2020-11-11T14:13:31.544" v="1"/>
        <pc:sldMkLst>
          <pc:docMk/>
          <pc:sldMk cId="1778538705" sldId="449"/>
        </pc:sldMkLst>
      </pc:sldChg>
      <pc:sldChg chg="add">
        <pc:chgData name="Justine Zayhowski" userId="2377d393-ab0f-4e66-8672-ed1beebcd407" providerId="ADAL" clId="{04B9946C-F0E5-478C-BA83-29F354232D36}" dt="2020-11-11T14:13:31.544" v="1"/>
        <pc:sldMkLst>
          <pc:docMk/>
          <pc:sldMk cId="290887456" sldId="450"/>
        </pc:sldMkLst>
      </pc:sldChg>
      <pc:sldChg chg="add">
        <pc:chgData name="Justine Zayhowski" userId="2377d393-ab0f-4e66-8672-ed1beebcd407" providerId="ADAL" clId="{04B9946C-F0E5-478C-BA83-29F354232D36}" dt="2020-11-11T14:13:31.544" v="1"/>
        <pc:sldMkLst>
          <pc:docMk/>
          <pc:sldMk cId="1131130094" sldId="451"/>
        </pc:sldMkLst>
      </pc:sldChg>
      <pc:sldChg chg="add">
        <pc:chgData name="Justine Zayhowski" userId="2377d393-ab0f-4e66-8672-ed1beebcd407" providerId="ADAL" clId="{04B9946C-F0E5-478C-BA83-29F354232D36}" dt="2020-11-11T14:13:31.544" v="1"/>
        <pc:sldMkLst>
          <pc:docMk/>
          <pc:sldMk cId="942486000" sldId="452"/>
        </pc:sldMkLst>
      </pc:sldChg>
      <pc:sldChg chg="add">
        <pc:chgData name="Justine Zayhowski" userId="2377d393-ab0f-4e66-8672-ed1beebcd407" providerId="ADAL" clId="{04B9946C-F0E5-478C-BA83-29F354232D36}" dt="2020-11-11T14:13:31.544" v="1"/>
        <pc:sldMkLst>
          <pc:docMk/>
          <pc:sldMk cId="530260905" sldId="453"/>
        </pc:sldMkLst>
      </pc:sldChg>
      <pc:sldChg chg="add">
        <pc:chgData name="Justine Zayhowski" userId="2377d393-ab0f-4e66-8672-ed1beebcd407" providerId="ADAL" clId="{04B9946C-F0E5-478C-BA83-29F354232D36}" dt="2020-11-11T14:13:31.544" v="1"/>
        <pc:sldMkLst>
          <pc:docMk/>
          <pc:sldMk cId="3021639093" sldId="454"/>
        </pc:sldMkLst>
      </pc:sldChg>
      <pc:sldChg chg="add">
        <pc:chgData name="Justine Zayhowski" userId="2377d393-ab0f-4e66-8672-ed1beebcd407" providerId="ADAL" clId="{04B9946C-F0E5-478C-BA83-29F354232D36}" dt="2020-11-11T14:13:31.544" v="1"/>
        <pc:sldMkLst>
          <pc:docMk/>
          <pc:sldMk cId="2143383163" sldId="456"/>
        </pc:sldMkLst>
      </pc:sldChg>
      <pc:sldChg chg="add">
        <pc:chgData name="Justine Zayhowski" userId="2377d393-ab0f-4e66-8672-ed1beebcd407" providerId="ADAL" clId="{04B9946C-F0E5-478C-BA83-29F354232D36}" dt="2020-11-11T14:13:31.544" v="1"/>
        <pc:sldMkLst>
          <pc:docMk/>
          <pc:sldMk cId="2108342876" sldId="457"/>
        </pc:sldMkLst>
      </pc:sldChg>
      <pc:sldChg chg="modSp add del mod">
        <pc:chgData name="Justine Zayhowski" userId="2377d393-ab0f-4e66-8672-ed1beebcd407" providerId="ADAL" clId="{04B9946C-F0E5-478C-BA83-29F354232D36}" dt="2020-11-11T14:13:51.892" v="8"/>
        <pc:sldMkLst>
          <pc:docMk/>
          <pc:sldMk cId="1398278416" sldId="458"/>
        </pc:sldMkLst>
        <pc:spChg chg="mod">
          <ac:chgData name="Justine Zayhowski" userId="2377d393-ab0f-4e66-8672-ed1beebcd407" providerId="ADAL" clId="{04B9946C-F0E5-478C-BA83-29F354232D36}" dt="2020-11-11T14:13:51.892" v="8"/>
          <ac:spMkLst>
            <pc:docMk/>
            <pc:sldMk cId="1398278416" sldId="458"/>
            <ac:spMk id="3" creationId="{7F0D8F53-4B35-4243-8FDA-C85BD9257560}"/>
          </ac:spMkLst>
        </pc:spChg>
      </pc:sldChg>
      <pc:sldChg chg="add del">
        <pc:chgData name="Justine Zayhowski" userId="2377d393-ab0f-4e66-8672-ed1beebcd407" providerId="ADAL" clId="{04B9946C-F0E5-478C-BA83-29F354232D36}" dt="2020-11-11T14:13:51.892" v="8"/>
        <pc:sldMkLst>
          <pc:docMk/>
          <pc:sldMk cId="1695393299" sldId="4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CHE%20Databook%202020%203-30-current%20with%20new%20duals%20locatio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bailit.sharepoint.com/Megan/RI%20Governor/2017-2018%20Baseline%20Data%20Submissions/Databook/THCE%20Databook%202020%205-2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'State Analyses'!$A$9</c:f>
              <c:strCache>
                <c:ptCount val="1"/>
                <c:pt idx="0">
                  <c:v>Medicare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Analyses'!$B$9:$C$9</c:f>
              <c:numCache>
                <c:formatCode>_("$"* #,##0.00_);_("$"* \(#,##0.00\);_("$"* "-"??_);_(@_)</c:formatCode>
                <c:ptCount val="2"/>
                <c:pt idx="0">
                  <c:v>2.6900642317747141</c:v>
                </c:pt>
                <c:pt idx="1">
                  <c:v>2.7861911798348946</c:v>
                </c:pt>
              </c:numCache>
            </c:numRef>
          </c:val>
          <c:extLst>
            <c:ext xmlns:c16="http://schemas.microsoft.com/office/drawing/2014/chart" uri="{C3380CC4-5D6E-409C-BE32-E72D297353CC}">
              <c16:uniqueId val="{00000001-CA4B-4FD2-96DA-007355E94939}"/>
            </c:ext>
          </c:extLst>
        </c:ser>
        <c:ser>
          <c:idx val="1"/>
          <c:order val="1"/>
          <c:tx>
            <c:strRef>
              <c:f>'State Analyses'!$A$8</c:f>
              <c:strCache>
                <c:ptCount val="1"/>
                <c:pt idx="0">
                  <c:v>Medicaid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Analyses'!$B$8:$C$8</c:f>
              <c:numCache>
                <c:formatCode>_("$"* #,##0.00_);_("$"* \(#,##0.00\);_("$"* "-"??_);_(@_)</c:formatCode>
                <c:ptCount val="2"/>
                <c:pt idx="0">
                  <c:v>2.0701864282097566</c:v>
                </c:pt>
                <c:pt idx="1">
                  <c:v>2.1892674284327382</c:v>
                </c:pt>
              </c:numCache>
            </c:numRef>
          </c:val>
          <c:extLst>
            <c:ext xmlns:c16="http://schemas.microsoft.com/office/drawing/2014/chart" uri="{C3380CC4-5D6E-409C-BE32-E72D297353CC}">
              <c16:uniqueId val="{00000002-CA4B-4FD2-96DA-007355E94939}"/>
            </c:ext>
          </c:extLst>
        </c:ser>
        <c:ser>
          <c:idx val="2"/>
          <c:order val="2"/>
          <c:tx>
            <c:strRef>
              <c:f>'State Analyses'!$A$7</c:f>
              <c:strCache>
                <c:ptCount val="1"/>
                <c:pt idx="0">
                  <c:v>Commercial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Analyses'!$B$7:$C$7</c:f>
              <c:numCache>
                <c:formatCode>_("$"* #,##0.00_);_("$"* \(#,##0.00\);_("$"* "-"??_);_(@_)</c:formatCode>
                <c:ptCount val="2"/>
                <c:pt idx="0">
                  <c:v>2.1247815248558002</c:v>
                </c:pt>
                <c:pt idx="1">
                  <c:v>2.165838836217953</c:v>
                </c:pt>
              </c:numCache>
            </c:numRef>
          </c:val>
          <c:extLst>
            <c:ext xmlns:c16="http://schemas.microsoft.com/office/drawing/2014/chart" uri="{C3380CC4-5D6E-409C-BE32-E72D297353CC}">
              <c16:uniqueId val="{00000003-CA4B-4FD2-96DA-007355E94939}"/>
            </c:ext>
          </c:extLst>
        </c:ser>
        <c:ser>
          <c:idx val="3"/>
          <c:order val="3"/>
          <c:tx>
            <c:strRef>
              <c:f>'State Analyses'!$A$6</c:f>
              <c:strCache>
                <c:ptCount val="1"/>
                <c:pt idx="0">
                  <c:v>NCPHI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Analyses'!$B$6:$C$6</c:f>
              <c:numCache>
                <c:formatCode>_("$"* #,##0.00_);_("$"* \(#,##0.00\);_("$"* "-"??_);_(@_)</c:formatCode>
                <c:ptCount val="2"/>
                <c:pt idx="0">
                  <c:v>0.51097118261410468</c:v>
                </c:pt>
                <c:pt idx="1">
                  <c:v>0.58714126657557208</c:v>
                </c:pt>
              </c:numCache>
            </c:numRef>
          </c:val>
          <c:extLst>
            <c:ext xmlns:c16="http://schemas.microsoft.com/office/drawing/2014/chart" uri="{C3380CC4-5D6E-409C-BE32-E72D297353CC}">
              <c16:uniqueId val="{00000004-CA4B-4FD2-96DA-007355E94939}"/>
            </c:ext>
          </c:extLst>
        </c:ser>
        <c:dLbls>
          <c:dLblPos val="ctr"/>
          <c:showLegendKey val="0"/>
          <c:showVal val="1"/>
          <c:showCatName val="0"/>
          <c:showSerName val="0"/>
          <c:showPercent val="0"/>
          <c:showBubbleSize val="0"/>
        </c:dLbls>
        <c:gapWidth val="150"/>
        <c:overlap val="100"/>
        <c:axId val="704135952"/>
        <c:axId val="704132016"/>
      </c:barChart>
      <c:catAx>
        <c:axId val="704135952"/>
        <c:scaling>
          <c:orientation val="minMax"/>
        </c:scaling>
        <c:delete val="1"/>
        <c:axPos val="b"/>
        <c:numFmt formatCode="General" sourceLinked="1"/>
        <c:majorTickMark val="none"/>
        <c:minorTickMark val="none"/>
        <c:tickLblPos val="nextTo"/>
        <c:crossAx val="704132016"/>
        <c:crosses val="autoZero"/>
        <c:auto val="1"/>
        <c:lblAlgn val="ctr"/>
        <c:lblOffset val="100"/>
        <c:noMultiLvlLbl val="0"/>
      </c:catAx>
      <c:valAx>
        <c:axId val="704132016"/>
        <c:scaling>
          <c:orientation val="minMax"/>
        </c:scaling>
        <c:delete val="1"/>
        <c:axPos val="l"/>
        <c:numFmt formatCode="_(&quot;$&quot;* #,##0.00_);_(&quot;$&quot;* \(#,##0.00\);_(&quot;$&quot;* &quot;-&quot;??_);_(@_)" sourceLinked="1"/>
        <c:majorTickMark val="none"/>
        <c:minorTickMark val="none"/>
        <c:tickLblPos val="nextTo"/>
        <c:crossAx val="704135952"/>
        <c:crosses val="autoZero"/>
        <c:crossBetween val="between"/>
      </c:valAx>
      <c:spPr>
        <a:noFill/>
        <a:ln w="25400">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NCPHI by Market</a:t>
            </a:r>
            <a:br>
              <a:rPr lang="en-US" sz="2600">
                <a:solidFill>
                  <a:schemeClr val="tx1">
                    <a:lumMod val="65000"/>
                    <a:lumOff val="35000"/>
                  </a:schemeClr>
                </a:solidFill>
              </a:rPr>
            </a:br>
            <a:r>
              <a:rPr lang="en-US" sz="2600">
                <a:solidFill>
                  <a:schemeClr val="tx1">
                    <a:lumMod val="65000"/>
                    <a:lumOff val="35000"/>
                  </a:schemeClr>
                </a:solidFill>
              </a:rPr>
              <a:t>Per Member Per Year</a:t>
            </a:r>
          </a:p>
        </c:rich>
      </c:tx>
      <c:layout>
        <c:manualLayout>
          <c:xMode val="edge"/>
          <c:yMode val="edge"/>
          <c:x val="0.3079185505277986"/>
          <c:y val="2.4615971462529839E-3"/>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10806261496549"/>
          <c:y val="0.14936351238512871"/>
          <c:w val="0.82588381314673709"/>
          <c:h val="0.7432819718827457"/>
        </c:manualLayout>
      </c:layout>
      <c:barChart>
        <c:barDir val="col"/>
        <c:grouping val="stacked"/>
        <c:varyColors val="0"/>
        <c:ser>
          <c:idx val="0"/>
          <c:order val="0"/>
          <c:tx>
            <c:strRef>
              <c:f>'Market Analyses'!$A$41</c:f>
              <c:strCache>
                <c:ptCount val="1"/>
                <c:pt idx="0">
                  <c:v>Commercial</c:v>
                </c:pt>
              </c:strCache>
            </c:strRef>
          </c:tx>
          <c:spPr>
            <a:solidFill>
              <a:schemeClr val="accent1"/>
            </a:solidFill>
            <a:ln>
              <a:noFill/>
            </a:ln>
            <a:effectLst/>
          </c:spPr>
          <c:invertIfNegative val="0"/>
          <c:dLbls>
            <c:dLbl>
              <c:idx val="0"/>
              <c:tx>
                <c:rich>
                  <a:bodyPr/>
                  <a:lstStyle/>
                  <a:p>
                    <a:r>
                      <a:rPr lang="en-US"/>
                      <a:t>Commercial</a:t>
                    </a:r>
                  </a:p>
                  <a:p>
                    <a:fld id="{C82DBDE6-544F-4CE9-9BC4-BFC78BEA26C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DC-4B2C-AA1A-0947DD262947}"/>
                </c:ext>
              </c:extLst>
            </c:dLbl>
            <c:dLbl>
              <c:idx val="1"/>
              <c:tx>
                <c:rich>
                  <a:bodyPr/>
                  <a:lstStyle/>
                  <a:p>
                    <a:r>
                      <a:rPr lang="en-US"/>
                      <a:t>Commercial</a:t>
                    </a:r>
                  </a:p>
                  <a:p>
                    <a:fld id="{DB96734D-6323-479F-8CB9-F1D6CDB4A8B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Analyses'!$B$41:$C$41</c:f>
              <c:numCache>
                <c:formatCode>_("$"* #,##0_);_("$"* \(#,##0\);_("$"* "-"_);_(@_)</c:formatCode>
                <c:ptCount val="2"/>
                <c:pt idx="0">
                  <c:v>598.88315939479946</c:v>
                </c:pt>
                <c:pt idx="1">
                  <c:v>748.80193877926604</c:v>
                </c:pt>
              </c:numCache>
            </c:numRef>
          </c:val>
          <c:extLst>
            <c:ext xmlns:c16="http://schemas.microsoft.com/office/drawing/2014/chart" uri="{C3380CC4-5D6E-409C-BE32-E72D297353CC}">
              <c16:uniqueId val="{00000002-2DDC-4B2C-AA1A-0947DD262947}"/>
            </c:ext>
          </c:extLst>
        </c:ser>
        <c:ser>
          <c:idx val="1"/>
          <c:order val="1"/>
          <c:tx>
            <c:strRef>
              <c:f>'Market Analyses'!$A$42</c:f>
              <c:strCache>
                <c:ptCount val="1"/>
                <c:pt idx="0">
                  <c:v>Medicare MCO</c:v>
                </c:pt>
              </c:strCache>
            </c:strRef>
          </c:tx>
          <c:spPr>
            <a:solidFill>
              <a:schemeClr val="accent2"/>
            </a:solidFill>
            <a:ln>
              <a:noFill/>
            </a:ln>
            <a:effectLst/>
          </c:spPr>
          <c:invertIfNegative val="0"/>
          <c:dLbls>
            <c:dLbl>
              <c:idx val="0"/>
              <c:tx>
                <c:rich>
                  <a:bodyPr/>
                  <a:lstStyle/>
                  <a:p>
                    <a:r>
                      <a:rPr lang="en-US"/>
                      <a:t>Medicare </a:t>
                    </a:r>
                  </a:p>
                  <a:p>
                    <a:r>
                      <a:rPr lang="en-US"/>
                      <a:t>MCO</a:t>
                    </a:r>
                  </a:p>
                  <a:p>
                    <a:fld id="{0B52EFF9-B68A-4BE1-9DDB-710C2B6BEE6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DC-4B2C-AA1A-0947DD262947}"/>
                </c:ext>
              </c:extLst>
            </c:dLbl>
            <c:dLbl>
              <c:idx val="1"/>
              <c:tx>
                <c:rich>
                  <a:bodyPr/>
                  <a:lstStyle/>
                  <a:p>
                    <a:r>
                      <a:rPr lang="en-US"/>
                      <a:t>Medicare </a:t>
                    </a:r>
                  </a:p>
                  <a:p>
                    <a:r>
                      <a:rPr lang="en-US"/>
                      <a:t>MCO</a:t>
                    </a:r>
                  </a:p>
                  <a:p>
                    <a:fld id="{DE6C293E-4354-4D51-8424-3019A7C71A7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Analyses'!$B$42:$C$42</c:f>
              <c:numCache>
                <c:formatCode>_("$"* #,##0_);_("$"* \(#,##0\);_("$"* "-"_);_(@_)</c:formatCode>
                <c:ptCount val="2"/>
                <c:pt idx="0">
                  <c:v>1511.4684478219062</c:v>
                </c:pt>
                <c:pt idx="1">
                  <c:v>1743.9441371402338</c:v>
                </c:pt>
              </c:numCache>
            </c:numRef>
          </c:val>
          <c:extLst>
            <c:ext xmlns:c16="http://schemas.microsoft.com/office/drawing/2014/chart" uri="{C3380CC4-5D6E-409C-BE32-E72D297353CC}">
              <c16:uniqueId val="{00000005-2DDC-4B2C-AA1A-0947DD262947}"/>
            </c:ext>
          </c:extLst>
        </c:ser>
        <c:ser>
          <c:idx val="2"/>
          <c:order val="2"/>
          <c:tx>
            <c:strRef>
              <c:f>'Market Analyses'!$A$43</c:f>
              <c:strCache>
                <c:ptCount val="1"/>
                <c:pt idx="0">
                  <c:v>Medicaid MCO</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a:solidFill>
                          <a:schemeClr val="bg1"/>
                        </a:solidFill>
                      </a:rPr>
                      <a:t>Medicaid MCO</a:t>
                    </a:r>
                  </a:p>
                  <a:p>
                    <a:pPr>
                      <a:defRPr sz="1200" b="1">
                        <a:solidFill>
                          <a:schemeClr val="bg1"/>
                        </a:solidFill>
                      </a:defRPr>
                    </a:pPr>
                    <a:fld id="{C494DCA1-2062-490B-A7A6-B2181A444273}" type="VALUE">
                      <a:rPr lang="en-US" sz="1200" smtClean="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DDC-4B2C-AA1A-0947DD262947}"/>
                </c:ext>
              </c:extLst>
            </c:dLbl>
            <c:dLbl>
              <c:idx val="1"/>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a:solidFill>
                          <a:schemeClr val="bg1"/>
                        </a:solidFill>
                      </a:rPr>
                      <a:t>Medicaid</a:t>
                    </a:r>
                    <a:r>
                      <a:rPr lang="en-US" sz="1200" baseline="0">
                        <a:solidFill>
                          <a:schemeClr val="bg1"/>
                        </a:solidFill>
                      </a:rPr>
                      <a:t> MCO</a:t>
                    </a:r>
                  </a:p>
                  <a:p>
                    <a:pPr>
                      <a:defRPr sz="1200" b="1">
                        <a:solidFill>
                          <a:schemeClr val="bg1"/>
                        </a:solidFill>
                      </a:defRPr>
                    </a:pPr>
                    <a:fld id="{9209FD5B-72E4-4A2D-BDC8-8C42343A1B46}" type="VALUE">
                      <a:rPr lang="en-US" sz="1200" smtClean="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rgbClr val="E7F0F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Analyses'!$B$43:$C$43</c:f>
              <c:numCache>
                <c:formatCode>_("$"* #,##0_);_("$"* \(#,##0\);_("$"* "-"_);_(@_)</c:formatCode>
                <c:ptCount val="2"/>
                <c:pt idx="0">
                  <c:v>592.45313514942188</c:v>
                </c:pt>
                <c:pt idx="1">
                  <c:v>613.20189616377127</c:v>
                </c:pt>
              </c:numCache>
            </c:numRef>
          </c:val>
          <c:extLst>
            <c:ext xmlns:c16="http://schemas.microsoft.com/office/drawing/2014/chart" uri="{C3380CC4-5D6E-409C-BE32-E72D297353CC}">
              <c16:uniqueId val="{00000008-2DDC-4B2C-AA1A-0947DD262947}"/>
            </c:ext>
          </c:extLst>
        </c:ser>
        <c:dLbls>
          <c:showLegendKey val="0"/>
          <c:showVal val="0"/>
          <c:showCatName val="0"/>
          <c:showSerName val="0"/>
          <c:showPercent val="0"/>
          <c:showBubbleSize val="0"/>
        </c:dLbls>
        <c:gapWidth val="182"/>
        <c:overlap val="100"/>
        <c:axId val="1038213872"/>
        <c:axId val="1038211904"/>
      </c:barChart>
      <c:catAx>
        <c:axId val="10382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8211904"/>
        <c:crosses val="autoZero"/>
        <c:auto val="1"/>
        <c:lblAlgn val="ctr"/>
        <c:lblOffset val="100"/>
        <c:noMultiLvlLbl val="0"/>
      </c:catAx>
      <c:valAx>
        <c:axId val="10382119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821387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'Market Figures'!$C$86</c:f>
              <c:strCache>
                <c:ptCount val="1"/>
                <c:pt idx="0">
                  <c:v>2018</c:v>
                </c:pt>
              </c:strCache>
            </c:strRef>
          </c:tx>
          <c:spPr>
            <a:solidFill>
              <a:schemeClr val="accent2"/>
            </a:solidFill>
            <a:ln>
              <a:noFill/>
            </a:ln>
            <a:effectLst/>
          </c:spPr>
          <c:invertIfNegative val="0"/>
          <c:cat>
            <c:strRef>
              <c:f>'Market Figures'!$A$87:$A$90</c:f>
              <c:strCache>
                <c:ptCount val="4"/>
                <c:pt idx="0">
                  <c:v>Individual</c:v>
                </c:pt>
                <c:pt idx="1">
                  <c:v>Small Group</c:v>
                </c:pt>
                <c:pt idx="2">
                  <c:v>Large Group</c:v>
                </c:pt>
                <c:pt idx="3">
                  <c:v>Self-Insured</c:v>
                </c:pt>
              </c:strCache>
            </c:strRef>
          </c:cat>
          <c:val>
            <c:numRef>
              <c:f>'Market Figures'!$C$87:$C$90</c:f>
              <c:numCache>
                <c:formatCode>0</c:formatCode>
                <c:ptCount val="4"/>
                <c:pt idx="0">
                  <c:v>519711.52</c:v>
                </c:pt>
                <c:pt idx="1">
                  <c:v>536950.55000000005</c:v>
                </c:pt>
                <c:pt idx="2">
                  <c:v>893549</c:v>
                </c:pt>
                <c:pt idx="3">
                  <c:v>2428435</c:v>
                </c:pt>
              </c:numCache>
            </c:numRef>
          </c:val>
          <c:extLst>
            <c:ext xmlns:c16="http://schemas.microsoft.com/office/drawing/2014/chart" uri="{C3380CC4-5D6E-409C-BE32-E72D297353CC}">
              <c16:uniqueId val="{00000005-5323-4F3F-8B59-6C1A194C8B79}"/>
            </c:ext>
          </c:extLst>
        </c:ser>
        <c:ser>
          <c:idx val="0"/>
          <c:order val="1"/>
          <c:tx>
            <c:strRef>
              <c:f>'Market Figures'!$B$86</c:f>
              <c:strCache>
                <c:ptCount val="1"/>
                <c:pt idx="0">
                  <c:v>2017</c:v>
                </c:pt>
              </c:strCache>
            </c:strRef>
          </c:tx>
          <c:spPr>
            <a:solidFill>
              <a:schemeClr val="accent1"/>
            </a:solidFill>
            <a:ln>
              <a:noFill/>
            </a:ln>
            <a:effectLst/>
          </c:spPr>
          <c:invertIfNegative val="0"/>
          <c:cat>
            <c:strRef>
              <c:f>'Market Figures'!$A$87:$A$90</c:f>
              <c:strCache>
                <c:ptCount val="4"/>
                <c:pt idx="0">
                  <c:v>Individual</c:v>
                </c:pt>
                <c:pt idx="1">
                  <c:v>Small Group</c:v>
                </c:pt>
                <c:pt idx="2">
                  <c:v>Large Group</c:v>
                </c:pt>
                <c:pt idx="3">
                  <c:v>Self-Insured</c:v>
                </c:pt>
              </c:strCache>
            </c:strRef>
          </c:cat>
          <c:val>
            <c:numRef>
              <c:f>'Market Figures'!$B$87:$B$90</c:f>
              <c:numCache>
                <c:formatCode>0</c:formatCode>
                <c:ptCount val="4"/>
                <c:pt idx="0">
                  <c:v>502056.58160000003</c:v>
                </c:pt>
                <c:pt idx="1">
                  <c:v>550869.62969999993</c:v>
                </c:pt>
                <c:pt idx="2">
                  <c:v>908734</c:v>
                </c:pt>
                <c:pt idx="3">
                  <c:v>2479162</c:v>
                </c:pt>
              </c:numCache>
            </c:numRef>
          </c:val>
          <c:extLst>
            <c:ext xmlns:c16="http://schemas.microsoft.com/office/drawing/2014/chart" uri="{C3380CC4-5D6E-409C-BE32-E72D297353CC}">
              <c16:uniqueId val="{00000000-5323-4F3F-8B59-6C1A194C8B79}"/>
            </c:ext>
          </c:extLst>
        </c:ser>
        <c:dLbls>
          <c:showLegendKey val="0"/>
          <c:showVal val="0"/>
          <c:showCatName val="0"/>
          <c:showSerName val="0"/>
          <c:showPercent val="0"/>
          <c:showBubbleSize val="0"/>
        </c:dLbls>
        <c:gapWidth val="182"/>
        <c:axId val="1329159256"/>
        <c:axId val="1329152368"/>
      </c:barChart>
      <c:catAx>
        <c:axId val="132915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29152368"/>
        <c:crosses val="autoZero"/>
        <c:auto val="1"/>
        <c:lblAlgn val="ctr"/>
        <c:lblOffset val="100"/>
        <c:noMultiLvlLbl val="0"/>
      </c:catAx>
      <c:valAx>
        <c:axId val="1329152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29159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
Total Spending: $7,001</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7001</c:v>
                </c:pt>
              </c:numCache>
            </c:numRef>
          </c:val>
          <c:extLst>
            <c:ext xmlns:c16="http://schemas.microsoft.com/office/drawing/2014/chart" uri="{C3380CC4-5D6E-409C-BE32-E72D297353CC}">
              <c16:uniqueId val="{00000000-78A9-4232-AC27-EFF479B51E9F}"/>
            </c:ext>
          </c:extLst>
        </c:ser>
        <c:ser>
          <c:idx val="1"/>
          <c:order val="1"/>
          <c:tx>
            <c:strRef>
              <c:f>Sheet1!$C$1</c:f>
              <c:strCache>
                <c:ptCount val="1"/>
                <c:pt idx="0">
                  <c:v>Column1</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4-78A9-4232-AC27-EFF479B51E9F}"/>
            </c:ext>
          </c:extLst>
        </c:ser>
        <c:ser>
          <c:idx val="2"/>
          <c:order val="2"/>
          <c:tx>
            <c:strRef>
              <c:f>Sheet1!$D$1</c:f>
              <c:strCache>
                <c:ptCount val="1"/>
                <c:pt idx="0">
                  <c:v>2018
Total Spending: $7,309</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7309</c:v>
                </c:pt>
              </c:numCache>
            </c:numRef>
          </c:val>
          <c:extLst>
            <c:ext xmlns:c16="http://schemas.microsoft.com/office/drawing/2014/chart" uri="{C3380CC4-5D6E-409C-BE32-E72D297353CC}">
              <c16:uniqueId val="{00000006-78A9-4232-AC27-EFF479B51E9F}"/>
            </c:ext>
          </c:extLst>
        </c:ser>
        <c:dLbls>
          <c:showLegendKey val="0"/>
          <c:showVal val="0"/>
          <c:showCatName val="0"/>
          <c:showSerName val="0"/>
          <c:showPercent val="0"/>
          <c:showBubbleSize val="0"/>
        </c:dLbls>
        <c:gapWidth val="219"/>
        <c:overlap val="-27"/>
        <c:axId val="571393104"/>
        <c:axId val="433915272"/>
      </c:barChart>
      <c:catAx>
        <c:axId val="57139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915272"/>
        <c:crosses val="autoZero"/>
        <c:auto val="1"/>
        <c:lblAlgn val="ctr"/>
        <c:lblOffset val="100"/>
        <c:noMultiLvlLbl val="0"/>
      </c:catAx>
      <c:valAx>
        <c:axId val="433915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39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58662814538027E-2"/>
          <c:y val="3.7003823596124558E-2"/>
          <c:w val="0.91884139056978875"/>
          <c:h val="0.8521451485231013"/>
        </c:manualLayout>
      </c:layout>
      <c:barChart>
        <c:barDir val="col"/>
        <c:grouping val="stacked"/>
        <c:varyColors val="0"/>
        <c:ser>
          <c:idx val="0"/>
          <c:order val="0"/>
          <c:tx>
            <c:strRef>
              <c:f>'Market Analyses'!$A$17</c:f>
              <c:strCache>
                <c:ptCount val="1"/>
                <c:pt idx="0">
                  <c:v>Commercial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'Market Analyses'!$B$16:$C$16</c:f>
              <c:numCache>
                <c:formatCode>General</c:formatCode>
                <c:ptCount val="2"/>
                <c:pt idx="0">
                  <c:v>2017</c:v>
                </c:pt>
                <c:pt idx="1">
                  <c:v>2018</c:v>
                </c:pt>
              </c:numCache>
            </c:numRef>
          </c:cat>
          <c:val>
            <c:numRef>
              <c:f>'Market Analyses'!$B$17:$C$17</c:f>
              <c:numCache>
                <c:formatCode>_("$"* #,##0.00_);_("$"* \(#,##0.00\);_("$"* "-"??_);_(@_)</c:formatCode>
                <c:ptCount val="2"/>
                <c:pt idx="0">
                  <c:v>2.1247815248558002</c:v>
                </c:pt>
                <c:pt idx="1">
                  <c:v>2.165838836217953</c:v>
                </c:pt>
              </c:numCache>
            </c:numRef>
          </c:val>
          <c:extLst>
            <c:ext xmlns:c16="http://schemas.microsoft.com/office/drawing/2014/chart" uri="{C3380CC4-5D6E-409C-BE32-E72D297353CC}">
              <c16:uniqueId val="{00000002-C539-4367-95C0-BA2729894081}"/>
            </c:ext>
          </c:extLst>
        </c:ser>
        <c:ser>
          <c:idx val="1"/>
          <c:order val="1"/>
          <c:tx>
            <c:strRef>
              <c:f>'Market Analyses'!$A$18</c:f>
              <c:strCache>
                <c:ptCount val="1"/>
                <c:pt idx="0">
                  <c:v>Medicare FFS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Analyses'!$B$18:$C$18</c:f>
              <c:numCache>
                <c:formatCode>_("$"* #,##0.00_);_("$"* \(#,##0.00\);_("$"* "-"??_);_(@_)</c:formatCode>
                <c:ptCount val="2"/>
                <c:pt idx="0">
                  <c:v>1.7280158856700001</c:v>
                </c:pt>
                <c:pt idx="1">
                  <c:v>1.7918201896599999</c:v>
                </c:pt>
              </c:numCache>
            </c:numRef>
          </c:val>
          <c:extLst>
            <c:ext xmlns:c16="http://schemas.microsoft.com/office/drawing/2014/chart" uri="{C3380CC4-5D6E-409C-BE32-E72D297353CC}">
              <c16:uniqueId val="{00000005-C539-4367-95C0-BA2729894081}"/>
            </c:ext>
          </c:extLst>
        </c:ser>
        <c:ser>
          <c:idx val="2"/>
          <c:order val="2"/>
          <c:tx>
            <c:strRef>
              <c:f>'Market Analyses'!$A$19</c:f>
              <c:strCache>
                <c:ptCount val="1"/>
                <c:pt idx="0">
                  <c:v>Medicaid MCO</c:v>
                </c:pt>
              </c:strCache>
            </c:strRef>
          </c:tx>
          <c:spPr>
            <a:solidFill>
              <a:schemeClr val="accent3"/>
            </a:solidFill>
            <a:ln>
              <a:noFill/>
            </a:ln>
            <a:effectLst/>
          </c:spPr>
          <c:invertIfNegative val="0"/>
          <c:dLbls>
            <c:spPr>
              <a:noFill/>
              <a:ln>
                <a:noFill/>
              </a:ln>
              <a:effectLst/>
            </c:spPr>
            <c:txPr>
              <a:bodyPr rot="0" spcFirstLastPara="1" vertOverflow="ellipsis" vert="horz" wrap="square" lIns="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Analyses'!$B$19:$C$19</c:f>
              <c:numCache>
                <c:formatCode>_("$"* #,##0.00_);_("$"* \(#,##0.00\);_("$"* "-"??_);_(@_)</c:formatCode>
                <c:ptCount val="2"/>
                <c:pt idx="0">
                  <c:v>1.3075827797297563</c:v>
                </c:pt>
                <c:pt idx="1">
                  <c:v>1.3831902569927379</c:v>
                </c:pt>
              </c:numCache>
            </c:numRef>
          </c:val>
          <c:extLst>
            <c:ext xmlns:c16="http://schemas.microsoft.com/office/drawing/2014/chart" uri="{C3380CC4-5D6E-409C-BE32-E72D297353CC}">
              <c16:uniqueId val="{00000008-C539-4367-95C0-BA2729894081}"/>
            </c:ext>
          </c:extLst>
        </c:ser>
        <c:ser>
          <c:idx val="3"/>
          <c:order val="3"/>
          <c:tx>
            <c:strRef>
              <c:f>'Market Analyses'!$A$20</c:f>
              <c:strCache>
                <c:ptCount val="1"/>
                <c:pt idx="0">
                  <c:v>Medicare MCO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Analyses'!$B$20:$C$20</c:f>
              <c:numCache>
                <c:formatCode>_("$"* #,##0.00_);_("$"* \(#,##0.00\);_("$"* "-"??_);_(@_)</c:formatCode>
                <c:ptCount val="2"/>
                <c:pt idx="0">
                  <c:v>0.96204834610471357</c:v>
                </c:pt>
                <c:pt idx="1">
                  <c:v>0.99437099017489516</c:v>
                </c:pt>
              </c:numCache>
            </c:numRef>
          </c:val>
          <c:extLst>
            <c:ext xmlns:c16="http://schemas.microsoft.com/office/drawing/2014/chart" uri="{C3380CC4-5D6E-409C-BE32-E72D297353CC}">
              <c16:uniqueId val="{0000000B-C539-4367-95C0-BA2729894081}"/>
            </c:ext>
          </c:extLst>
        </c:ser>
        <c:ser>
          <c:idx val="4"/>
          <c:order val="4"/>
          <c:tx>
            <c:strRef>
              <c:f>'Market Analyses'!$A$21</c:f>
              <c:strCache>
                <c:ptCount val="1"/>
                <c:pt idx="0">
                  <c:v>Medicaid FFS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Analyses'!$B$21:$C$21</c:f>
              <c:numCache>
                <c:formatCode>"$"#,##0.00</c:formatCode>
                <c:ptCount val="2"/>
                <c:pt idx="0" formatCode="_(&quot;$&quot;* #,##0.00_);_(&quot;$&quot;* \(#,##0.00\);_(&quot;$&quot;* &quot;-&quot;??_);_(@_)">
                  <c:v>0.76260364848000006</c:v>
                </c:pt>
                <c:pt idx="1">
                  <c:v>0.80607717144000002</c:v>
                </c:pt>
              </c:numCache>
            </c:numRef>
          </c:val>
          <c:extLst>
            <c:ext xmlns:c16="http://schemas.microsoft.com/office/drawing/2014/chart" uri="{C3380CC4-5D6E-409C-BE32-E72D297353CC}">
              <c16:uniqueId val="{0000000E-C539-4367-95C0-BA2729894081}"/>
            </c:ext>
          </c:extLst>
        </c:ser>
        <c:dLbls>
          <c:showLegendKey val="0"/>
          <c:showVal val="0"/>
          <c:showCatName val="0"/>
          <c:showSerName val="0"/>
          <c:showPercent val="0"/>
          <c:showBubbleSize val="0"/>
        </c:dLbls>
        <c:gapWidth val="159"/>
        <c:overlap val="100"/>
        <c:axId val="712776480"/>
        <c:axId val="712772216"/>
      </c:barChart>
      <c:catAx>
        <c:axId val="712776480"/>
        <c:scaling>
          <c:orientation val="minMax"/>
        </c:scaling>
        <c:delete val="1"/>
        <c:axPos val="b"/>
        <c:numFmt formatCode="General" sourceLinked="1"/>
        <c:majorTickMark val="out"/>
        <c:minorTickMark val="none"/>
        <c:tickLblPos val="nextTo"/>
        <c:crossAx val="712772216"/>
        <c:crosses val="autoZero"/>
        <c:auto val="1"/>
        <c:lblAlgn val="ctr"/>
        <c:lblOffset val="100"/>
        <c:noMultiLvlLbl val="0"/>
      </c:catAx>
      <c:valAx>
        <c:axId val="712772216"/>
        <c:scaling>
          <c:orientation val="minMax"/>
        </c:scaling>
        <c:delete val="1"/>
        <c:axPos val="l"/>
        <c:numFmt formatCode="_(&quot;$&quot;* #,##0_);_(&quot;$&quot;* \(#,##0\);_(&quot;$&quot;* &quot;-&quot;_);_(@_)" sourceLinked="0"/>
        <c:majorTickMark val="out"/>
        <c:minorTickMark val="none"/>
        <c:tickLblPos val="nextTo"/>
        <c:crossAx val="71277648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'Market Analyses'!$B$4</c:f>
              <c:strCache>
                <c:ptCount val="1"/>
                <c:pt idx="0">
                  <c:v>2017</c:v>
                </c:pt>
              </c:strCache>
            </c:strRef>
          </c:tx>
          <c:spPr>
            <a:solidFill>
              <a:schemeClr val="accent1"/>
            </a:solidFill>
            <a:ln>
              <a:noFill/>
            </a:ln>
            <a:effectLst/>
          </c:spPr>
          <c:invertIfNegative val="0"/>
          <c:dPt>
            <c:idx val="1"/>
            <c:invertIfNegative val="0"/>
            <c:bubble3D val="0"/>
            <c:spPr>
              <a:solidFill>
                <a:srgbClr val="4E8DCD"/>
              </a:solidFill>
              <a:ln>
                <a:noFill/>
              </a:ln>
              <a:effectLst/>
            </c:spPr>
            <c:extLst>
              <c:ext xmlns:c16="http://schemas.microsoft.com/office/drawing/2014/chart" uri="{C3380CC4-5D6E-409C-BE32-E72D297353CC}">
                <c16:uniqueId val="{00000001-8195-4F69-9E2E-A674115960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 Analyses'!$A$5:$A$6</c:f>
              <c:strCache>
                <c:ptCount val="2"/>
                <c:pt idx="0">
                  <c:v>Commercial</c:v>
                </c:pt>
                <c:pt idx="1">
                  <c:v>Medicaid</c:v>
                </c:pt>
              </c:strCache>
            </c:strRef>
          </c:cat>
          <c:val>
            <c:numRef>
              <c:f>'Market Analyses'!$B$5:$B$6</c:f>
              <c:numCache>
                <c:formatCode>_("$"* #,##0_);_("$"* \(#,##0\);_("$"* "-"??_);_(@_)</c:formatCode>
                <c:ptCount val="2"/>
                <c:pt idx="0">
                  <c:v>5741.5895266848638</c:v>
                </c:pt>
                <c:pt idx="1">
                  <c:v>7089.9415613995534</c:v>
                </c:pt>
              </c:numCache>
            </c:numRef>
          </c:val>
          <c:extLst>
            <c:ext xmlns:c16="http://schemas.microsoft.com/office/drawing/2014/chart" uri="{C3380CC4-5D6E-409C-BE32-E72D297353CC}">
              <c16:uniqueId val="{00000000-F146-4363-8752-151A15A3BFE8}"/>
            </c:ext>
          </c:extLst>
        </c:ser>
        <c:ser>
          <c:idx val="1"/>
          <c:order val="1"/>
          <c:tx>
            <c:strRef>
              <c:f>'Market Analyses'!$C$4</c:f>
              <c:strCache>
                <c:ptCount val="1"/>
                <c:pt idx="0">
                  <c:v>2018</c:v>
                </c:pt>
              </c:strCache>
            </c:strRef>
          </c:tx>
          <c:spPr>
            <a:solidFill>
              <a:schemeClr val="accent2"/>
            </a:solidFill>
            <a:ln>
              <a:noFill/>
            </a:ln>
            <a:effectLst/>
          </c:spPr>
          <c:invertIfNegative val="0"/>
          <c:dPt>
            <c:idx val="0"/>
            <c:invertIfNegative val="0"/>
            <c:bubble3D val="0"/>
            <c:spPr>
              <a:solidFill>
                <a:srgbClr val="A39B4E"/>
              </a:solidFill>
              <a:ln>
                <a:noFill/>
              </a:ln>
              <a:effectLst/>
            </c:spPr>
            <c:extLst>
              <c:ext xmlns:c16="http://schemas.microsoft.com/office/drawing/2014/chart" uri="{C3380CC4-5D6E-409C-BE32-E72D297353CC}">
                <c16:uniqueId val="{00000000-8195-4F69-9E2E-A674115960F4}"/>
              </c:ext>
            </c:extLst>
          </c:dPt>
          <c:dPt>
            <c:idx val="1"/>
            <c:invertIfNegative val="0"/>
            <c:bubble3D val="0"/>
            <c:spPr>
              <a:solidFill>
                <a:srgbClr val="4E8DCD"/>
              </a:solidFill>
              <a:ln>
                <a:noFill/>
              </a:ln>
              <a:effectLst/>
            </c:spPr>
            <c:extLst>
              <c:ext xmlns:c16="http://schemas.microsoft.com/office/drawing/2014/chart" uri="{C3380CC4-5D6E-409C-BE32-E72D297353CC}">
                <c16:uniqueId val="{00000002-8195-4F69-9E2E-A674115960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 Analyses'!$A$5:$A$6</c:f>
              <c:strCache>
                <c:ptCount val="2"/>
                <c:pt idx="0">
                  <c:v>Commercial</c:v>
                </c:pt>
                <c:pt idx="1">
                  <c:v>Medicaid</c:v>
                </c:pt>
              </c:strCache>
            </c:strRef>
          </c:cat>
          <c:val>
            <c:numRef>
              <c:f>'Market Analyses'!$C$5:$C$6</c:f>
              <c:numCache>
                <c:formatCode>_("$"* #,##0_);_("$"* \(#,##0\);_("$"* "-"??_);_(@_)</c:formatCode>
                <c:ptCount val="2"/>
                <c:pt idx="0">
                  <c:v>5935.6561389579601</c:v>
                </c:pt>
                <c:pt idx="1">
                  <c:v>7498.0721796523558</c:v>
                </c:pt>
              </c:numCache>
            </c:numRef>
          </c:val>
          <c:extLst>
            <c:ext xmlns:c16="http://schemas.microsoft.com/office/drawing/2014/chart" uri="{C3380CC4-5D6E-409C-BE32-E72D297353CC}">
              <c16:uniqueId val="{00000001-F146-4363-8752-151A15A3BFE8}"/>
            </c:ext>
          </c:extLst>
        </c:ser>
        <c:dLbls>
          <c:dLblPos val="outEnd"/>
          <c:showLegendKey val="0"/>
          <c:showVal val="1"/>
          <c:showCatName val="0"/>
          <c:showSerName val="0"/>
          <c:showPercent val="0"/>
          <c:showBubbleSize val="0"/>
        </c:dLbls>
        <c:gapWidth val="219"/>
        <c:overlap val="-27"/>
        <c:axId val="972145504"/>
        <c:axId val="972143864"/>
      </c:barChart>
      <c:catAx>
        <c:axId val="9721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2143864"/>
        <c:crosses val="autoZero"/>
        <c:auto val="1"/>
        <c:lblAlgn val="ctr"/>
        <c:lblOffset val="100"/>
        <c:noMultiLvlLbl val="0"/>
      </c:catAx>
      <c:valAx>
        <c:axId val="972143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21455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solidFill>
                  <a:schemeClr val="tx1">
                    <a:lumMod val="65000"/>
                    <a:lumOff val="35000"/>
                  </a:schemeClr>
                </a:solidFill>
              </a:rPr>
              <a:t>Aggregate </a:t>
            </a:r>
            <a:r>
              <a:rPr lang="en-US" sz="1800">
                <a:solidFill>
                  <a:schemeClr val="tx1">
                    <a:lumMod val="65000"/>
                    <a:lumOff val="35000"/>
                  </a:schemeClr>
                </a:solidFill>
              </a:rPr>
              <a:t>Service Category Total Medical</a:t>
            </a:r>
            <a:r>
              <a:rPr lang="en-US" sz="1800" baseline="0">
                <a:solidFill>
                  <a:schemeClr val="tx1">
                    <a:lumMod val="65000"/>
                    <a:lumOff val="35000"/>
                  </a:schemeClr>
                </a:solidFill>
              </a:rPr>
              <a:t> Expense</a:t>
            </a:r>
            <a:r>
              <a:rPr lang="en-US" sz="1800">
                <a:solidFill>
                  <a:schemeClr val="tx1">
                    <a:lumMod val="65000"/>
                    <a:lumOff val="35000"/>
                  </a:schemeClr>
                </a:solidFill>
              </a:rPr>
              <a:t>, </a:t>
            </a:r>
          </a:p>
          <a:p>
            <a:pPr>
              <a:defRPr sz="1800"/>
            </a:pPr>
            <a:r>
              <a:rPr lang="en-US" sz="1800">
                <a:solidFill>
                  <a:schemeClr val="tx1">
                    <a:lumMod val="65000"/>
                    <a:lumOff val="35000"/>
                  </a:schemeClr>
                </a:solidFill>
              </a:rPr>
              <a:t>by Market, 2018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'Market Analyses'!$B$175</c:f>
              <c:strCache>
                <c:ptCount val="1"/>
                <c:pt idx="0">
                  <c:v>Medicaid</c:v>
                </c:pt>
              </c:strCache>
            </c:strRef>
          </c:tx>
          <c:spPr>
            <a:solidFill>
              <a:schemeClr val="accent1"/>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Analyses'!$B$176:$B$183</c:f>
              <c:numCache>
                <c:formatCode>_("$"* #,##0_);_("$"* \(#,##0\);_("$"* "-"??_);_(@_)</c:formatCode>
                <c:ptCount val="8"/>
                <c:pt idx="0">
                  <c:v>294.6737691073655</c:v>
                </c:pt>
                <c:pt idx="1">
                  <c:v>130.45545698999999</c:v>
                </c:pt>
                <c:pt idx="2">
                  <c:v>262.88784823459565</c:v>
                </c:pt>
                <c:pt idx="3">
                  <c:v>171.1285479875728</c:v>
                </c:pt>
                <c:pt idx="4">
                  <c:v>645.23231771714018</c:v>
                </c:pt>
                <c:pt idx="5">
                  <c:v>203.38837915822043</c:v>
                </c:pt>
                <c:pt idx="6">
                  <c:v>134.49052290184346</c:v>
                </c:pt>
                <c:pt idx="7">
                  <c:v>101.83325108999999</c:v>
                </c:pt>
              </c:numCache>
            </c:numRef>
          </c:val>
          <c:extLst>
            <c:ext xmlns:c16="http://schemas.microsoft.com/office/drawing/2014/chart" uri="{C3380CC4-5D6E-409C-BE32-E72D297353CC}">
              <c16:uniqueId val="{00000000-5FC5-4960-B416-2277AD8E65EF}"/>
            </c:ext>
          </c:extLst>
        </c:ser>
        <c:ser>
          <c:idx val="1"/>
          <c:order val="1"/>
          <c:tx>
            <c:strRef>
              <c:f>'Market Analyses'!$C$175</c:f>
              <c:strCache>
                <c:ptCount val="1"/>
                <c:pt idx="0">
                  <c:v>Medicare</c:v>
                </c:pt>
              </c:strCache>
            </c:strRef>
          </c:tx>
          <c:spPr>
            <a:solidFill>
              <a:schemeClr val="accent2"/>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Analyses'!$C$176:$C$183</c:f>
              <c:numCache>
                <c:formatCode>_("$"* #,##0_);_("$"* \(#,##0\);_("$"* "-"??_);_(@_)</c:formatCode>
                <c:ptCount val="8"/>
                <c:pt idx="0">
                  <c:v>636.33486603824758</c:v>
                </c:pt>
                <c:pt idx="1">
                  <c:v>631.01036765921833</c:v>
                </c:pt>
                <c:pt idx="2">
                  <c:v>389.38569949059763</c:v>
                </c:pt>
                <c:pt idx="3">
                  <c:v>399.36541864775296</c:v>
                </c:pt>
                <c:pt idx="4">
                  <c:v>287.95676313999837</c:v>
                </c:pt>
                <c:pt idx="5">
                  <c:v>84.284096055040678</c:v>
                </c:pt>
                <c:pt idx="6">
                  <c:v>122.07438101717236</c:v>
                </c:pt>
                <c:pt idx="7">
                  <c:v>25.006948912344043</c:v>
                </c:pt>
              </c:numCache>
            </c:numRef>
          </c:val>
          <c:extLst>
            <c:ext xmlns:c16="http://schemas.microsoft.com/office/drawing/2014/chart" uri="{C3380CC4-5D6E-409C-BE32-E72D297353CC}">
              <c16:uniqueId val="{00000001-5FC5-4960-B416-2277AD8E65EF}"/>
            </c:ext>
          </c:extLst>
        </c:ser>
        <c:ser>
          <c:idx val="2"/>
          <c:order val="2"/>
          <c:tx>
            <c:strRef>
              <c:f>'Market Analyses'!$D$175</c:f>
              <c:strCache>
                <c:ptCount val="1"/>
                <c:pt idx="0">
                  <c:v>Commercial</c:v>
                </c:pt>
              </c:strCache>
            </c:strRef>
          </c:tx>
          <c:spPr>
            <a:solidFill>
              <a:schemeClr val="accent3"/>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Analyses'!$D$176:$D$183</c:f>
              <c:numCache>
                <c:formatCode>_("$"* #,##0_);_("$"* \(#,##0\);_("$"* "-"??_);_(@_)</c:formatCode>
                <c:ptCount val="8"/>
                <c:pt idx="0">
                  <c:v>412.57769660775421</c:v>
                </c:pt>
                <c:pt idx="1">
                  <c:v>442.93467175526808</c:v>
                </c:pt>
                <c:pt idx="2">
                  <c:v>551.99686736529191</c:v>
                </c:pt>
                <c:pt idx="3">
                  <c:v>484.56709701685196</c:v>
                </c:pt>
                <c:pt idx="4">
                  <c:v>10.895853420450276</c:v>
                </c:pt>
                <c:pt idx="5">
                  <c:v>169.07859936794759</c:v>
                </c:pt>
                <c:pt idx="6">
                  <c:v>58.393989379561702</c:v>
                </c:pt>
                <c:pt idx="7">
                  <c:v>35.394061304827282</c:v>
                </c:pt>
              </c:numCache>
            </c:numRef>
          </c:val>
          <c:extLst>
            <c:ext xmlns:c16="http://schemas.microsoft.com/office/drawing/2014/chart" uri="{C3380CC4-5D6E-409C-BE32-E72D297353CC}">
              <c16:uniqueId val="{00000002-5FC5-4960-B416-2277AD8E65EF}"/>
            </c:ext>
          </c:extLst>
        </c:ser>
        <c:dLbls>
          <c:showLegendKey val="0"/>
          <c:showVal val="0"/>
          <c:showCatName val="0"/>
          <c:showSerName val="0"/>
          <c:showPercent val="0"/>
          <c:showBubbleSize val="0"/>
        </c:dLbls>
        <c:gapWidth val="150"/>
        <c:overlap val="100"/>
        <c:axId val="1032207600"/>
        <c:axId val="1032204320"/>
      </c:barChart>
      <c:catAx>
        <c:axId val="103220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2204320"/>
        <c:crosses val="autoZero"/>
        <c:auto val="1"/>
        <c:lblAlgn val="ctr"/>
        <c:lblOffset val="100"/>
        <c:noMultiLvlLbl val="0"/>
      </c:catAx>
      <c:valAx>
        <c:axId val="1032204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220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baseline="0">
                <a:solidFill>
                  <a:schemeClr val="tx1">
                    <a:lumMod val="65000"/>
                    <a:lumOff val="35000"/>
                  </a:schemeClr>
                </a:solidFill>
              </a:rPr>
              <a:t>Annual Growth in </a:t>
            </a:r>
            <a:r>
              <a:rPr lang="en-US" sz="2600">
                <a:solidFill>
                  <a:schemeClr val="tx1">
                    <a:lumMod val="65000"/>
                    <a:lumOff val="35000"/>
                  </a:schemeClr>
                </a:solidFill>
              </a:rPr>
              <a:t>Commercial Total Medical Expense </a:t>
            </a:r>
          </a:p>
          <a:p>
            <a:pPr>
              <a:defRPr/>
            </a:pPr>
            <a:r>
              <a:rPr lang="en-US" sz="2600" baseline="0">
                <a:solidFill>
                  <a:schemeClr val="tx1">
                    <a:lumMod val="65000"/>
                    <a:lumOff val="35000"/>
                  </a:schemeClr>
                </a:solidFill>
              </a:rPr>
              <a:t>by Service Category</a:t>
            </a:r>
            <a:endParaRPr lang="en-US" sz="2600">
              <a:solidFill>
                <a:schemeClr val="tx1">
                  <a:lumMod val="65000"/>
                  <a:lumOff val="35000"/>
                </a:schemeClr>
              </a:solidFill>
            </a:endParaRPr>
          </a:p>
        </c:rich>
      </c:tx>
      <c:layout>
        <c:manualLayout>
          <c:xMode val="edge"/>
          <c:yMode val="edge"/>
          <c:x val="0.15867425942939536"/>
          <c:y val="1.713043613146193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'Market Analyses'!$C$139</c:f>
              <c:strCache>
                <c:ptCount val="1"/>
                <c:pt idx="0">
                  <c:v>2017</c:v>
                </c:pt>
              </c:strCache>
            </c:strRef>
          </c:tx>
          <c:spPr>
            <a:solidFill>
              <a:srgbClr val="A39B4E"/>
            </a:solidFill>
            <a:ln>
              <a:noFill/>
            </a:ln>
            <a:effectLst/>
          </c:spPr>
          <c:invertIfNegative val="0"/>
          <c:cat>
            <c:strRef>
              <c:f>'Market Analyses'!$A$140:$A$148</c:f>
              <c:strCache>
                <c:ptCount val="9"/>
                <c:pt idx="0">
                  <c:v>Hospital Outpatient</c:v>
                </c:pt>
                <c:pt idx="1">
                  <c:v>Retail Pharmacy (Net of Rebates)</c:v>
                </c:pt>
                <c:pt idx="2">
                  <c:v>Hospital Inpatient</c:v>
                </c:pt>
                <c:pt idx="3">
                  <c:v>Professional Physician - Primary Care</c:v>
                </c:pt>
                <c:pt idx="4">
                  <c:v>Professional Physician - Specialty Care</c:v>
                </c:pt>
                <c:pt idx="5">
                  <c:v>Other Professional</c:v>
                </c:pt>
                <c:pt idx="6">
                  <c:v>Other Claims</c:v>
                </c:pt>
                <c:pt idx="7">
                  <c:v>Non-Claims</c:v>
                </c:pt>
                <c:pt idx="8">
                  <c:v>Long-Term Care</c:v>
                </c:pt>
              </c:strCache>
            </c:strRef>
          </c:cat>
          <c:val>
            <c:numRef>
              <c:f>'Market Analyses'!$C$140:$C$148</c:f>
              <c:numCache>
                <c:formatCode>_("$"* #,##0.00_);_("$"* \(#,##0.00\);_("$"* "-"??_);_(@_)</c:formatCode>
                <c:ptCount val="9"/>
                <c:pt idx="0">
                  <c:v>525.33426168986875</c:v>
                </c:pt>
                <c:pt idx="1">
                  <c:v>436.10138956786045</c:v>
                </c:pt>
                <c:pt idx="2">
                  <c:v>419.78628722732566</c:v>
                </c:pt>
                <c:pt idx="3">
                  <c:v>242.18355939434704</c:v>
                </c:pt>
                <c:pt idx="4">
                  <c:v>233.39468971797288</c:v>
                </c:pt>
                <c:pt idx="5">
                  <c:v>161.46353913082245</c:v>
                </c:pt>
                <c:pt idx="6">
                  <c:v>59.887545746687657</c:v>
                </c:pt>
                <c:pt idx="7">
                  <c:v>34.45053393091596</c:v>
                </c:pt>
                <c:pt idx="8">
                  <c:v>12.179718450000026</c:v>
                </c:pt>
              </c:numCache>
            </c:numRef>
          </c:val>
          <c:extLst>
            <c:ext xmlns:c16="http://schemas.microsoft.com/office/drawing/2014/chart" uri="{C3380CC4-5D6E-409C-BE32-E72D297353CC}">
              <c16:uniqueId val="{00000000-8942-44EB-A80B-87082251754B}"/>
            </c:ext>
          </c:extLst>
        </c:ser>
        <c:ser>
          <c:idx val="3"/>
          <c:order val="1"/>
          <c:tx>
            <c:strRef>
              <c:f>'Market Analyses'!$E$139</c:f>
              <c:strCache>
                <c:ptCount val="1"/>
                <c:pt idx="0">
                  <c:v>2018</c:v>
                </c:pt>
              </c:strCache>
            </c:strRef>
          </c:tx>
          <c:spPr>
            <a:solidFill>
              <a:srgbClr val="2C4D75"/>
            </a:solidFill>
            <a:ln>
              <a:noFill/>
            </a:ln>
            <a:effectLst/>
          </c:spPr>
          <c:invertIfNegative val="0"/>
          <c:cat>
            <c:strRef>
              <c:f>'Market Analyses'!$A$140:$A$148</c:f>
              <c:strCache>
                <c:ptCount val="9"/>
                <c:pt idx="0">
                  <c:v>Hospital Outpatient</c:v>
                </c:pt>
                <c:pt idx="1">
                  <c:v>Retail Pharmacy (Net of Rebates)</c:v>
                </c:pt>
                <c:pt idx="2">
                  <c:v>Hospital Inpatient</c:v>
                </c:pt>
                <c:pt idx="3">
                  <c:v>Professional Physician - Primary Care</c:v>
                </c:pt>
                <c:pt idx="4">
                  <c:v>Professional Physician - Specialty Care</c:v>
                </c:pt>
                <c:pt idx="5">
                  <c:v>Other Professional</c:v>
                </c:pt>
                <c:pt idx="6">
                  <c:v>Other Claims</c:v>
                </c:pt>
                <c:pt idx="7">
                  <c:v>Non-Claims</c:v>
                </c:pt>
                <c:pt idx="8">
                  <c:v>Long-Term Care</c:v>
                </c:pt>
              </c:strCache>
            </c:strRef>
          </c:cat>
          <c:val>
            <c:numRef>
              <c:f>'Market Analyses'!$E$140:$E$148</c:f>
              <c:numCache>
                <c:formatCode>_("$"* #,##0.00_);_("$"* \(#,##0.00\);_("$"* "-"??_);_(@_)</c:formatCode>
                <c:ptCount val="9"/>
                <c:pt idx="0">
                  <c:v>551.99686736529191</c:v>
                </c:pt>
                <c:pt idx="1">
                  <c:v>442.93467175526808</c:v>
                </c:pt>
                <c:pt idx="2">
                  <c:v>412.57769660775421</c:v>
                </c:pt>
                <c:pt idx="3">
                  <c:v>234.69595031569457</c:v>
                </c:pt>
                <c:pt idx="4">
                  <c:v>249.87114670115733</c:v>
                </c:pt>
                <c:pt idx="5">
                  <c:v>169.07859936794759</c:v>
                </c:pt>
                <c:pt idx="6">
                  <c:v>58.393989379561702</c:v>
                </c:pt>
                <c:pt idx="7">
                  <c:v>35.394061304827282</c:v>
                </c:pt>
                <c:pt idx="8">
                  <c:v>10.895853420450276</c:v>
                </c:pt>
              </c:numCache>
            </c:numRef>
          </c:val>
          <c:extLst>
            <c:ext xmlns:c16="http://schemas.microsoft.com/office/drawing/2014/chart" uri="{C3380CC4-5D6E-409C-BE32-E72D297353CC}">
              <c16:uniqueId val="{00000001-8942-44EB-A80B-87082251754B}"/>
            </c:ext>
          </c:extLst>
        </c:ser>
        <c:dLbls>
          <c:showLegendKey val="0"/>
          <c:showVal val="0"/>
          <c:showCatName val="0"/>
          <c:showSerName val="0"/>
          <c:showPercent val="0"/>
          <c:showBubbleSize val="0"/>
        </c:dLbls>
        <c:gapWidth val="219"/>
        <c:overlap val="-27"/>
        <c:axId val="1147814624"/>
        <c:axId val="1147813312"/>
      </c:barChart>
      <c:catAx>
        <c:axId val="11478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47813312"/>
        <c:crosses val="autoZero"/>
        <c:auto val="1"/>
        <c:lblAlgn val="ctr"/>
        <c:lblOffset val="100"/>
        <c:noMultiLvlLbl val="0"/>
      </c:catAx>
      <c:valAx>
        <c:axId val="1147813312"/>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478146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Annual Growth in Medicare Total Medical</a:t>
            </a:r>
            <a:r>
              <a:rPr lang="en-US" sz="2600" baseline="0">
                <a:solidFill>
                  <a:schemeClr val="tx1">
                    <a:lumMod val="65000"/>
                    <a:lumOff val="35000"/>
                  </a:schemeClr>
                </a:solidFill>
              </a:rPr>
              <a:t> Expense </a:t>
            </a:r>
          </a:p>
          <a:p>
            <a:pPr>
              <a:defRPr/>
            </a:pPr>
            <a:r>
              <a:rPr lang="en-US" sz="2600">
                <a:solidFill>
                  <a:schemeClr val="tx1">
                    <a:lumMod val="65000"/>
                    <a:lumOff val="35000"/>
                  </a:schemeClr>
                </a:solidFill>
              </a:rPr>
              <a:t>by Service Category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'Market Analyses'!$C$91</c:f>
              <c:strCache>
                <c:ptCount val="1"/>
                <c:pt idx="0">
                  <c:v>Medicare</c:v>
                </c:pt>
              </c:strCache>
            </c:strRef>
          </c:tx>
          <c:spPr>
            <a:solidFill>
              <a:srgbClr val="A39B4E"/>
            </a:solidFill>
            <a:ln>
              <a:noFill/>
            </a:ln>
            <a:effectLst/>
          </c:spPr>
          <c:invertIfNegative val="0"/>
          <c:cat>
            <c:strRef>
              <c:f>'Market Analyses'!$A$92:$A$99</c:f>
              <c:strCache>
                <c:ptCount val="8"/>
                <c:pt idx="0">
                  <c:v>Hospital Inpatient</c:v>
                </c:pt>
                <c:pt idx="1">
                  <c:v>Retail Pharmacy (Net of Rebates)</c:v>
                </c:pt>
                <c:pt idx="2">
                  <c:v>Professional Physician</c:v>
                </c:pt>
                <c:pt idx="3">
                  <c:v>Hospital Outpatient</c:v>
                </c:pt>
                <c:pt idx="4">
                  <c:v>Long-Term Care</c:v>
                </c:pt>
                <c:pt idx="5">
                  <c:v>Other Claims</c:v>
                </c:pt>
                <c:pt idx="6">
                  <c:v>Other Professional</c:v>
                </c:pt>
                <c:pt idx="7">
                  <c:v>Non-Claims</c:v>
                </c:pt>
              </c:strCache>
            </c:strRef>
          </c:cat>
          <c:val>
            <c:numRef>
              <c:f>'Market Analyses'!$C$92:$C$99</c:f>
              <c:numCache>
                <c:formatCode>_("$"* #,##0.00_);_("$"* \(#,##0.00\);_("$"* "-"??_);_(@_)</c:formatCode>
                <c:ptCount val="8"/>
                <c:pt idx="0">
                  <c:v>658.23325243999977</c:v>
                </c:pt>
                <c:pt idx="1">
                  <c:v>561.68026010535925</c:v>
                </c:pt>
                <c:pt idx="2">
                  <c:v>391.162735710015</c:v>
                </c:pt>
                <c:pt idx="3">
                  <c:v>350.68129852345811</c:v>
                </c:pt>
                <c:pt idx="4">
                  <c:v>295.42922536999822</c:v>
                </c:pt>
                <c:pt idx="5">
                  <c:v>116.8761988085203</c:v>
                </c:pt>
                <c:pt idx="6">
                  <c:v>80.854400029998729</c:v>
                </c:pt>
                <c:pt idx="7">
                  <c:v>20.259409841639215</c:v>
                </c:pt>
              </c:numCache>
            </c:numRef>
          </c:val>
          <c:extLst>
            <c:ext xmlns:c16="http://schemas.microsoft.com/office/drawing/2014/chart" uri="{C3380CC4-5D6E-409C-BE32-E72D297353CC}">
              <c16:uniqueId val="{00000000-9190-4025-8B1D-BD1400966E61}"/>
            </c:ext>
          </c:extLst>
        </c:ser>
        <c:ser>
          <c:idx val="4"/>
          <c:order val="1"/>
          <c:tx>
            <c:strRef>
              <c:f>'Market Analyses'!$F$91</c:f>
              <c:strCache>
                <c:ptCount val="1"/>
                <c:pt idx="0">
                  <c:v>Medicare</c:v>
                </c:pt>
              </c:strCache>
            </c:strRef>
          </c:tx>
          <c:spPr>
            <a:solidFill>
              <a:srgbClr val="2C4D75"/>
            </a:solidFill>
            <a:ln>
              <a:noFill/>
            </a:ln>
            <a:effectLst/>
          </c:spPr>
          <c:invertIfNegative val="0"/>
          <c:cat>
            <c:strRef>
              <c:f>'Market Analyses'!$A$92:$A$99</c:f>
              <c:strCache>
                <c:ptCount val="8"/>
                <c:pt idx="0">
                  <c:v>Hospital Inpatient</c:v>
                </c:pt>
                <c:pt idx="1">
                  <c:v>Retail Pharmacy (Net of Rebates)</c:v>
                </c:pt>
                <c:pt idx="2">
                  <c:v>Professional Physician</c:v>
                </c:pt>
                <c:pt idx="3">
                  <c:v>Hospital Outpatient</c:v>
                </c:pt>
                <c:pt idx="4">
                  <c:v>Long-Term Care</c:v>
                </c:pt>
                <c:pt idx="5">
                  <c:v>Other Claims</c:v>
                </c:pt>
                <c:pt idx="6">
                  <c:v>Other Professional</c:v>
                </c:pt>
                <c:pt idx="7">
                  <c:v>Non-Claims</c:v>
                </c:pt>
              </c:strCache>
            </c:strRef>
          </c:cat>
          <c:val>
            <c:numRef>
              <c:f>'Market Analyses'!$F$92:$F$99</c:f>
              <c:numCache>
                <c:formatCode>_("$"* #,##0.00_);_("$"* \(#,##0.00\);_("$"* "-"??_);_(@_)</c:formatCode>
                <c:ptCount val="8"/>
                <c:pt idx="0">
                  <c:v>636.33486603824758</c:v>
                </c:pt>
                <c:pt idx="1">
                  <c:v>631.01036765921833</c:v>
                </c:pt>
                <c:pt idx="2">
                  <c:v>399.36541864775296</c:v>
                </c:pt>
                <c:pt idx="3">
                  <c:v>389.38569949059763</c:v>
                </c:pt>
                <c:pt idx="4">
                  <c:v>287.95676313999837</c:v>
                </c:pt>
                <c:pt idx="5">
                  <c:v>122.07438101717236</c:v>
                </c:pt>
                <c:pt idx="6">
                  <c:v>84.284096055040678</c:v>
                </c:pt>
                <c:pt idx="7">
                  <c:v>25.006948912344043</c:v>
                </c:pt>
              </c:numCache>
            </c:numRef>
          </c:val>
          <c:extLst>
            <c:ext xmlns:c16="http://schemas.microsoft.com/office/drawing/2014/chart" uri="{C3380CC4-5D6E-409C-BE32-E72D297353CC}">
              <c16:uniqueId val="{00000001-9190-4025-8B1D-BD1400966E61}"/>
            </c:ext>
          </c:extLst>
        </c:ser>
        <c:dLbls>
          <c:showLegendKey val="0"/>
          <c:showVal val="0"/>
          <c:showCatName val="0"/>
          <c:showSerName val="0"/>
          <c:showPercent val="0"/>
          <c:showBubbleSize val="0"/>
        </c:dLbls>
        <c:gapWidth val="150"/>
        <c:overlap val="-30"/>
        <c:axId val="732614232"/>
        <c:axId val="732610624"/>
      </c:barChart>
      <c:catAx>
        <c:axId val="73261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2610624"/>
        <c:crosses val="autoZero"/>
        <c:auto val="1"/>
        <c:lblAlgn val="ctr"/>
        <c:lblOffset val="100"/>
        <c:noMultiLvlLbl val="0"/>
      </c:catAx>
      <c:valAx>
        <c:axId val="732610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2614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Annual Growth in Medicaid Total Medical Expense by Service Category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'Market Analyses'!$B$158</c:f>
              <c:strCache>
                <c:ptCount val="1"/>
                <c:pt idx="0">
                  <c:v>2017</c:v>
                </c:pt>
              </c:strCache>
            </c:strRef>
          </c:tx>
          <c:spPr>
            <a:solidFill>
              <a:schemeClr val="accent1"/>
            </a:solidFill>
            <a:ln>
              <a:noFill/>
            </a:ln>
            <a:effectLst/>
          </c:spPr>
          <c:invertIfNegative val="0"/>
          <c:cat>
            <c:strRef>
              <c:f>'Market Analyses'!$A$159:$A$167</c:f>
              <c:strCache>
                <c:ptCount val="9"/>
                <c:pt idx="0">
                  <c:v>Long-Term Care</c:v>
                </c:pt>
                <c:pt idx="1">
                  <c:v>Hospital Inpatient</c:v>
                </c:pt>
                <c:pt idx="2">
                  <c:v>Hospital Outpatient</c:v>
                </c:pt>
                <c:pt idx="3">
                  <c:v>Other Professional</c:v>
                </c:pt>
                <c:pt idx="4">
                  <c:v>Other Claims</c:v>
                </c:pt>
                <c:pt idx="5">
                  <c:v>Retail Pharmacy (Net of Rebates)</c:v>
                </c:pt>
                <c:pt idx="6">
                  <c:v>Non-Claims</c:v>
                </c:pt>
                <c:pt idx="7">
                  <c:v>Professional Physician - Specialty Care</c:v>
                </c:pt>
                <c:pt idx="8">
                  <c:v>Professional Physician - Primary Care</c:v>
                </c:pt>
              </c:strCache>
            </c:strRef>
          </c:cat>
          <c:val>
            <c:numRef>
              <c:f>'Market Analyses'!$B$159:$B$167</c:f>
              <c:numCache>
                <c:formatCode>_("$"* #,##0.00_);_("$"* \(#,##0.00\);_("$"* "-"??_);_(@_)</c:formatCode>
                <c:ptCount val="9"/>
                <c:pt idx="0">
                  <c:v>595.66859915546866</c:v>
                </c:pt>
                <c:pt idx="1">
                  <c:v>289.76845130248188</c:v>
                </c:pt>
                <c:pt idx="2">
                  <c:v>253.75644722920293</c:v>
                </c:pt>
                <c:pt idx="3">
                  <c:v>184.67376218612523</c:v>
                </c:pt>
                <c:pt idx="4">
                  <c:v>133.04844090761571</c:v>
                </c:pt>
                <c:pt idx="5">
                  <c:v>106.47141444999998</c:v>
                </c:pt>
                <c:pt idx="6">
                  <c:v>97.659228620000007</c:v>
                </c:pt>
                <c:pt idx="7">
                  <c:v>94.096917193579401</c:v>
                </c:pt>
                <c:pt idx="8">
                  <c:v>71.356584457282452</c:v>
                </c:pt>
              </c:numCache>
            </c:numRef>
          </c:val>
          <c:extLst>
            <c:ext xmlns:c16="http://schemas.microsoft.com/office/drawing/2014/chart" uri="{C3380CC4-5D6E-409C-BE32-E72D297353CC}">
              <c16:uniqueId val="{00000000-E85D-4D5E-954E-1D7E9B5F8CCF}"/>
            </c:ext>
          </c:extLst>
        </c:ser>
        <c:ser>
          <c:idx val="2"/>
          <c:order val="1"/>
          <c:tx>
            <c:strRef>
              <c:f>'Market Analyses'!$D$158</c:f>
              <c:strCache>
                <c:ptCount val="1"/>
                <c:pt idx="0">
                  <c:v>2018</c:v>
                </c:pt>
              </c:strCache>
            </c:strRef>
          </c:tx>
          <c:spPr>
            <a:solidFill>
              <a:srgbClr val="2C4D75"/>
            </a:solidFill>
            <a:ln>
              <a:noFill/>
            </a:ln>
            <a:effectLst/>
          </c:spPr>
          <c:invertIfNegative val="0"/>
          <c:cat>
            <c:strRef>
              <c:f>'Market Analyses'!$A$159:$A$167</c:f>
              <c:strCache>
                <c:ptCount val="9"/>
                <c:pt idx="0">
                  <c:v>Long-Term Care</c:v>
                </c:pt>
                <c:pt idx="1">
                  <c:v>Hospital Inpatient</c:v>
                </c:pt>
                <c:pt idx="2">
                  <c:v>Hospital Outpatient</c:v>
                </c:pt>
                <c:pt idx="3">
                  <c:v>Other Professional</c:v>
                </c:pt>
                <c:pt idx="4">
                  <c:v>Other Claims</c:v>
                </c:pt>
                <c:pt idx="5">
                  <c:v>Retail Pharmacy (Net of Rebates)</c:v>
                </c:pt>
                <c:pt idx="6">
                  <c:v>Non-Claims</c:v>
                </c:pt>
                <c:pt idx="7">
                  <c:v>Professional Physician - Specialty Care</c:v>
                </c:pt>
                <c:pt idx="8">
                  <c:v>Professional Physician - Primary Care</c:v>
                </c:pt>
              </c:strCache>
            </c:strRef>
          </c:cat>
          <c:val>
            <c:numRef>
              <c:f>'Market Analyses'!$D$159:$D$167</c:f>
              <c:numCache>
                <c:formatCode>_("$"* #,##0.00_);_("$"* \(#,##0.00\);_("$"* "-"??_);_(@_)</c:formatCode>
                <c:ptCount val="9"/>
                <c:pt idx="0">
                  <c:v>645.23231771714018</c:v>
                </c:pt>
                <c:pt idx="1">
                  <c:v>294.6737691073655</c:v>
                </c:pt>
                <c:pt idx="2">
                  <c:v>262.88784823459565</c:v>
                </c:pt>
                <c:pt idx="3">
                  <c:v>203.38837915822043</c:v>
                </c:pt>
                <c:pt idx="4">
                  <c:v>134.49052290184346</c:v>
                </c:pt>
                <c:pt idx="5">
                  <c:v>130.45545698999999</c:v>
                </c:pt>
                <c:pt idx="6">
                  <c:v>101.83325108999999</c:v>
                </c:pt>
                <c:pt idx="7">
                  <c:v>96.27428837439308</c:v>
                </c:pt>
                <c:pt idx="8">
                  <c:v>74.854259613179735</c:v>
                </c:pt>
              </c:numCache>
            </c:numRef>
          </c:val>
          <c:extLst>
            <c:ext xmlns:c16="http://schemas.microsoft.com/office/drawing/2014/chart" uri="{C3380CC4-5D6E-409C-BE32-E72D297353CC}">
              <c16:uniqueId val="{00000001-E85D-4D5E-954E-1D7E9B5F8CCF}"/>
            </c:ext>
          </c:extLst>
        </c:ser>
        <c:dLbls>
          <c:showLegendKey val="0"/>
          <c:showVal val="0"/>
          <c:showCatName val="0"/>
          <c:showSerName val="0"/>
          <c:showPercent val="0"/>
          <c:showBubbleSize val="0"/>
        </c:dLbls>
        <c:gapWidth val="219"/>
        <c:overlap val="-27"/>
        <c:axId val="1158123808"/>
        <c:axId val="1158116920"/>
      </c:barChart>
      <c:catAx>
        <c:axId val="115812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8116920"/>
        <c:crosses val="autoZero"/>
        <c:auto val="1"/>
        <c:lblAlgn val="ctr"/>
        <c:lblOffset val="100"/>
        <c:noMultiLvlLbl val="0"/>
      </c:catAx>
      <c:valAx>
        <c:axId val="115811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581238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Hospital Inpatient vs. Hospital</a:t>
            </a:r>
            <a:r>
              <a:rPr lang="en-US" sz="2400" baseline="0"/>
              <a:t> Outpatient Growth Trends</a:t>
            </a:r>
          </a:p>
          <a:p>
            <a:pPr>
              <a:defRPr sz="2400"/>
            </a:pPr>
            <a:r>
              <a:rPr lang="en-US" sz="2400" baseline="0"/>
              <a:t>2017-2018</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Statewide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Sheet1!$B$2:$B$3</c:f>
              <c:numCache>
                <c:formatCode>0%</c:formatCode>
                <c:ptCount val="2"/>
                <c:pt idx="0">
                  <c:v>-8.9999999999999993E-3</c:v>
                </c:pt>
                <c:pt idx="1">
                  <c:v>7.1999999999999995E-2</c:v>
                </c:pt>
              </c:numCache>
            </c:numRef>
          </c:val>
          <c:extLst>
            <c:ext xmlns:c16="http://schemas.microsoft.com/office/drawing/2014/chart" uri="{C3380CC4-5D6E-409C-BE32-E72D297353CC}">
              <c16:uniqueId val="{00000000-FC3D-4F82-814D-0BD75B6E9A01}"/>
            </c:ext>
          </c:extLst>
        </c:ser>
        <c:ser>
          <c:idx val="1"/>
          <c:order val="1"/>
          <c:tx>
            <c:strRef>
              <c:f>Sheet1!$C$1</c:f>
              <c:strCache>
                <c:ptCount val="1"/>
                <c:pt idx="0">
                  <c:v>Commercial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Sheet1!$C$2:$C$3</c:f>
              <c:numCache>
                <c:formatCode>0%</c:formatCode>
                <c:ptCount val="2"/>
                <c:pt idx="0">
                  <c:v>-0.02</c:v>
                </c:pt>
                <c:pt idx="1">
                  <c:v>0.05</c:v>
                </c:pt>
              </c:numCache>
            </c:numRef>
          </c:val>
          <c:extLst>
            <c:ext xmlns:c16="http://schemas.microsoft.com/office/drawing/2014/chart" uri="{C3380CC4-5D6E-409C-BE32-E72D297353CC}">
              <c16:uniqueId val="{00000001-FC3D-4F82-814D-0BD75B6E9A01}"/>
            </c:ext>
          </c:extLst>
        </c:ser>
        <c:ser>
          <c:idx val="2"/>
          <c:order val="2"/>
          <c:tx>
            <c:strRef>
              <c:f>Sheet1!$D$1</c:f>
              <c:strCache>
                <c:ptCount val="1"/>
                <c:pt idx="0">
                  <c:v>Medicare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Sheet1!$D$2:$D$3</c:f>
              <c:numCache>
                <c:formatCode>0%</c:formatCode>
                <c:ptCount val="2"/>
                <c:pt idx="0">
                  <c:v>-0.03</c:v>
                </c:pt>
                <c:pt idx="1">
                  <c:v>0.11</c:v>
                </c:pt>
              </c:numCache>
            </c:numRef>
          </c:val>
          <c:extLst>
            <c:ext xmlns:c16="http://schemas.microsoft.com/office/drawing/2014/chart" uri="{C3380CC4-5D6E-409C-BE32-E72D297353CC}">
              <c16:uniqueId val="{00000002-FC3D-4F82-814D-0BD75B6E9A01}"/>
            </c:ext>
          </c:extLst>
        </c:ser>
        <c:ser>
          <c:idx val="3"/>
          <c:order val="3"/>
          <c:tx>
            <c:strRef>
              <c:f>Sheet1!$E$1</c:f>
              <c:strCache>
                <c:ptCount val="1"/>
                <c:pt idx="0">
                  <c:v>Medicaid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Sheet1!$E$2:$E$3</c:f>
              <c:numCache>
                <c:formatCode>0%</c:formatCode>
                <c:ptCount val="2"/>
                <c:pt idx="0">
                  <c:v>0.02</c:v>
                </c:pt>
                <c:pt idx="1">
                  <c:v>0.04</c:v>
                </c:pt>
              </c:numCache>
            </c:numRef>
          </c:val>
          <c:extLst>
            <c:ext xmlns:c16="http://schemas.microsoft.com/office/drawing/2014/chart" uri="{C3380CC4-5D6E-409C-BE32-E72D297353CC}">
              <c16:uniqueId val="{00000004-FC3D-4F82-814D-0BD75B6E9A01}"/>
            </c:ext>
          </c:extLst>
        </c:ser>
        <c:dLbls>
          <c:dLblPos val="outEnd"/>
          <c:showLegendKey val="0"/>
          <c:showVal val="1"/>
          <c:showCatName val="0"/>
          <c:showSerName val="0"/>
          <c:showPercent val="0"/>
          <c:showBubbleSize val="0"/>
        </c:dLbls>
        <c:gapWidth val="219"/>
        <c:overlap val="-27"/>
        <c:axId val="622459912"/>
        <c:axId val="622466472"/>
      </c:barChart>
      <c:catAx>
        <c:axId val="622459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66472"/>
        <c:crosses val="autoZero"/>
        <c:auto val="1"/>
        <c:lblAlgn val="ctr"/>
        <c:lblOffset val="100"/>
        <c:noMultiLvlLbl val="0"/>
      </c:catAx>
      <c:valAx>
        <c:axId val="62246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5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E4CA2-436F-184B-8F61-1A8DD30CF5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6119E-A6DA-B14A-AA45-C4308711C66E}">
      <dgm:prSet phldrT="[Tex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Patent Preemption</a:t>
          </a:r>
        </a:p>
      </dgm:t>
    </dgm:pt>
    <dgm:pt modelId="{994DF251-A8C3-6D41-9EF9-B0608FBFABDF}" type="parTrans" cxnId="{CE951E6F-5FDC-C74B-AF15-CC74D32979B6}">
      <dgm:prSet/>
      <dgm:spPr/>
      <dgm:t>
        <a:bodyPr/>
        <a:lstStyle/>
        <a:p>
          <a:endParaRPr lang="en-US"/>
        </a:p>
      </dgm:t>
    </dgm:pt>
    <dgm:pt modelId="{D80943FB-A3F3-DD4B-9536-6223533691B1}" type="sibTrans" cxnId="{CE951E6F-5FDC-C74B-AF15-CC74D32979B6}">
      <dgm:prSet/>
      <dgm:spPr/>
      <dgm:t>
        <a:bodyPr/>
        <a:lstStyle/>
        <a:p>
          <a:endParaRPr lang="en-US"/>
        </a:p>
      </dgm:t>
    </dgm:pt>
    <dgm:pt modelId="{3AA42E59-380A-A442-A056-93BFF437877A}">
      <dgm:prSet phldrT="[Tex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Vagueness</a:t>
          </a:r>
        </a:p>
      </dgm:t>
    </dgm:pt>
    <dgm:pt modelId="{FA1BAF9A-C6B2-DF4A-B902-676EE6819611}" type="parTrans" cxnId="{43E7D7BC-D983-CE4B-97A3-8FED563FE00B}">
      <dgm:prSet/>
      <dgm:spPr/>
      <dgm:t>
        <a:bodyPr/>
        <a:lstStyle/>
        <a:p>
          <a:endParaRPr lang="en-US"/>
        </a:p>
      </dgm:t>
    </dgm:pt>
    <dgm:pt modelId="{5A4C9B1F-33DB-C24D-9AAF-101E016B6420}" type="sibTrans" cxnId="{43E7D7BC-D983-CE4B-97A3-8FED563FE00B}">
      <dgm:prSet/>
      <dgm:spPr/>
      <dgm:t>
        <a:bodyPr/>
        <a:lstStyle/>
        <a:p>
          <a:endParaRPr lang="en-US"/>
        </a:p>
      </dgm:t>
    </dgm:pt>
    <dgm:pt modelId="{A5FD3A70-3CF4-4B43-83F0-9A27E96F7F3E}">
      <dgm:prSe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Dormant Commerce Clause</a:t>
          </a:r>
        </a:p>
      </dgm:t>
    </dgm:pt>
    <dgm:pt modelId="{96AEA1CE-5B28-F54B-A66D-DDFD47693B2A}" type="parTrans" cxnId="{2B908DFE-453A-B841-9369-1FFC05690BBD}">
      <dgm:prSet/>
      <dgm:spPr/>
      <dgm:t>
        <a:bodyPr/>
        <a:lstStyle/>
        <a:p>
          <a:endParaRPr lang="en-US"/>
        </a:p>
      </dgm:t>
    </dgm:pt>
    <dgm:pt modelId="{75FBEC94-296C-F846-953E-052125A1B972}" type="sibTrans" cxnId="{2B908DFE-453A-B841-9369-1FFC05690BBD}">
      <dgm:prSet/>
      <dgm:spPr/>
      <dgm:t>
        <a:bodyPr/>
        <a:lstStyle/>
        <a:p>
          <a:endParaRPr lang="en-US"/>
        </a:p>
      </dgm:t>
    </dgm:pt>
    <dgm:pt modelId="{3ECFFC85-7123-0049-8482-4F661D79B492}">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State price controls on patented drugs interfere with the federal            patent scheme</a:t>
          </a:r>
        </a:p>
      </dgm:t>
    </dgm:pt>
    <dgm:pt modelId="{AD41F188-E472-814C-8328-5CD51B294233}" type="parTrans" cxnId="{B5216219-42FB-D24A-8351-A00D1EB6FB4E}">
      <dgm:prSet/>
      <dgm:spPr/>
      <dgm:t>
        <a:bodyPr/>
        <a:lstStyle/>
        <a:p>
          <a:endParaRPr lang="en-US"/>
        </a:p>
      </dgm:t>
    </dgm:pt>
    <dgm:pt modelId="{AD087D05-0391-9F40-9C45-043706C0C620}" type="sibTrans" cxnId="{B5216219-42FB-D24A-8351-A00D1EB6FB4E}">
      <dgm:prSet/>
      <dgm:spPr/>
      <dgm:t>
        <a:bodyPr/>
        <a:lstStyle/>
        <a:p>
          <a:endParaRPr lang="en-US"/>
        </a:p>
      </dgm:t>
    </dgm:pt>
    <dgm:pt modelId="{61AB71D8-96AD-DD4F-8172-3EB9CD875652}">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Laws must define prohibited conduct well enough for companies to      know what's illegal</a:t>
          </a:r>
        </a:p>
      </dgm:t>
    </dgm:pt>
    <dgm:pt modelId="{93EB1B57-9400-8D46-9BA1-7240C9DDD976}" type="parTrans" cxnId="{7C76B60F-3099-7647-93A2-EBD7ECB6489C}">
      <dgm:prSet/>
      <dgm:spPr/>
      <dgm:t>
        <a:bodyPr/>
        <a:lstStyle/>
        <a:p>
          <a:endParaRPr lang="en-US"/>
        </a:p>
      </dgm:t>
    </dgm:pt>
    <dgm:pt modelId="{10341441-1591-EB4F-98C8-E8957D91CCD9}" type="sibTrans" cxnId="{7C76B60F-3099-7647-93A2-EBD7ECB6489C}">
      <dgm:prSet/>
      <dgm:spPr/>
      <dgm:t>
        <a:bodyPr/>
        <a:lstStyle/>
        <a:p>
          <a:endParaRPr lang="en-US"/>
        </a:p>
      </dgm:t>
    </dgm:pt>
    <dgm:pt modelId="{3AF59348-DEF7-B948-BEED-B3FB167F7680}">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States can't regulate prices charged in out-of-state transactions</a:t>
          </a:r>
        </a:p>
      </dgm:t>
    </dgm:pt>
    <dgm:pt modelId="{1D094383-41B3-BB4E-AF3D-74D93CEB18E3}" type="parTrans" cxnId="{8DA1FD1C-B014-AE49-B038-4C347C3BF9DA}">
      <dgm:prSet/>
      <dgm:spPr/>
      <dgm:t>
        <a:bodyPr/>
        <a:lstStyle/>
        <a:p>
          <a:endParaRPr lang="en-US"/>
        </a:p>
      </dgm:t>
    </dgm:pt>
    <dgm:pt modelId="{02AA27C8-B7A5-1443-969A-97078AA8BBB6}" type="sibTrans" cxnId="{8DA1FD1C-B014-AE49-B038-4C347C3BF9DA}">
      <dgm:prSet/>
      <dgm:spPr/>
      <dgm:t>
        <a:bodyPr/>
        <a:lstStyle/>
        <a:p>
          <a:endParaRPr lang="en-US"/>
        </a:p>
      </dgm:t>
    </dgm:pt>
    <dgm:pt modelId="{6F0E5135-3F9A-8D40-9A0A-8B5CF47432C9}" type="pres">
      <dgm:prSet presAssocID="{A8EE4CA2-436F-184B-8F61-1A8DD30CF58D}" presName="diagram" presStyleCnt="0">
        <dgm:presLayoutVars>
          <dgm:dir/>
          <dgm:resizeHandles val="exact"/>
        </dgm:presLayoutVars>
      </dgm:prSet>
      <dgm:spPr/>
    </dgm:pt>
    <dgm:pt modelId="{8340B6C7-A225-304C-88F3-94C0F3478551}" type="pres">
      <dgm:prSet presAssocID="{2E36119E-A6DA-B14A-AA45-C4308711C66E}" presName="node" presStyleLbl="node1" presStyleIdx="0" presStyleCnt="6" custScaleX="84298">
        <dgm:presLayoutVars>
          <dgm:bulletEnabled val="1"/>
        </dgm:presLayoutVars>
      </dgm:prSet>
      <dgm:spPr/>
    </dgm:pt>
    <dgm:pt modelId="{3BFE73AC-EF14-1B43-B92F-F1ED1E16ED9F}" type="pres">
      <dgm:prSet presAssocID="{D80943FB-A3F3-DD4B-9536-6223533691B1}" presName="sibTrans" presStyleCnt="0"/>
      <dgm:spPr/>
    </dgm:pt>
    <dgm:pt modelId="{7E3344BA-A424-D648-B1F7-9B7CFE3C8CF3}" type="pres">
      <dgm:prSet presAssocID="{3ECFFC85-7123-0049-8482-4F661D79B492}" presName="node" presStyleLbl="node1" presStyleIdx="1" presStyleCnt="6" custScaleX="154053" custLinFactNeighborX="-2446" custLinFactNeighborY="-11429">
        <dgm:presLayoutVars>
          <dgm:bulletEnabled val="1"/>
        </dgm:presLayoutVars>
      </dgm:prSet>
      <dgm:spPr/>
    </dgm:pt>
    <dgm:pt modelId="{8FD06AB2-BF81-B141-BF64-B93B288DD9BD}" type="pres">
      <dgm:prSet presAssocID="{AD087D05-0391-9F40-9C45-043706C0C620}" presName="sibTrans" presStyleCnt="0"/>
      <dgm:spPr/>
    </dgm:pt>
    <dgm:pt modelId="{A9CF17ED-D694-C143-8D65-43C56565DFF1}" type="pres">
      <dgm:prSet presAssocID="{3AA42E59-380A-A442-A056-93BFF437877A}" presName="node" presStyleLbl="node1" presStyleIdx="2" presStyleCnt="6" custScaleX="84298" custLinFactNeighborY="-5105">
        <dgm:presLayoutVars>
          <dgm:bulletEnabled val="1"/>
        </dgm:presLayoutVars>
      </dgm:prSet>
      <dgm:spPr/>
    </dgm:pt>
    <dgm:pt modelId="{857AF43E-1F67-4046-A2BF-079D2A163033}" type="pres">
      <dgm:prSet presAssocID="{5A4C9B1F-33DB-C24D-9AAF-101E016B6420}" presName="sibTrans" presStyleCnt="0"/>
      <dgm:spPr/>
    </dgm:pt>
    <dgm:pt modelId="{FFB14C1A-9A67-384B-81EE-2F76284C505C}" type="pres">
      <dgm:prSet presAssocID="{61AB71D8-96AD-DD4F-8172-3EB9CD875652}" presName="node" presStyleLbl="node1" presStyleIdx="3" presStyleCnt="6" custScaleX="154269" custScaleY="99931" custLinFactNeighborX="-2448" custLinFactNeighborY="-5105">
        <dgm:presLayoutVars>
          <dgm:bulletEnabled val="1"/>
        </dgm:presLayoutVars>
      </dgm:prSet>
      <dgm:spPr/>
    </dgm:pt>
    <dgm:pt modelId="{E8971AE7-A167-C340-B46A-00A5F1D2F8A5}" type="pres">
      <dgm:prSet presAssocID="{10341441-1591-EB4F-98C8-E8957D91CCD9}" presName="sibTrans" presStyleCnt="0"/>
      <dgm:spPr/>
    </dgm:pt>
    <dgm:pt modelId="{DAC1F75B-2478-BD47-92E4-295CE4E19031}" type="pres">
      <dgm:prSet presAssocID="{A5FD3A70-3CF4-4B43-83F0-9A27E96F7F3E}" presName="node" presStyleLbl="node1" presStyleIdx="4" presStyleCnt="6" custScaleX="84298" custLinFactNeighborX="612" custLinFactNeighborY="-11231">
        <dgm:presLayoutVars>
          <dgm:bulletEnabled val="1"/>
        </dgm:presLayoutVars>
      </dgm:prSet>
      <dgm:spPr/>
    </dgm:pt>
    <dgm:pt modelId="{38A6F4CB-D807-FF40-93CC-E0CD7C463BAD}" type="pres">
      <dgm:prSet presAssocID="{75FBEC94-296C-F846-953E-052125A1B972}" presName="sibTrans" presStyleCnt="0"/>
      <dgm:spPr/>
    </dgm:pt>
    <dgm:pt modelId="{1635883A-81D6-5D47-B0B0-9A30C97D97FD}" type="pres">
      <dgm:prSet presAssocID="{3AF59348-DEF7-B948-BEED-B3FB167F7680}" presName="node" presStyleLbl="node1" presStyleIdx="5" presStyleCnt="6" custScaleX="155706" custLinFactNeighborX="-1836" custLinFactNeighborY="-10211">
        <dgm:presLayoutVars>
          <dgm:bulletEnabled val="1"/>
        </dgm:presLayoutVars>
      </dgm:prSet>
      <dgm:spPr/>
    </dgm:pt>
  </dgm:ptLst>
  <dgm:cxnLst>
    <dgm:cxn modelId="{7C76B60F-3099-7647-93A2-EBD7ECB6489C}" srcId="{A8EE4CA2-436F-184B-8F61-1A8DD30CF58D}" destId="{61AB71D8-96AD-DD4F-8172-3EB9CD875652}" srcOrd="3" destOrd="0" parTransId="{93EB1B57-9400-8D46-9BA1-7240C9DDD976}" sibTransId="{10341441-1591-EB4F-98C8-E8957D91CCD9}"/>
    <dgm:cxn modelId="{0D071B15-AA20-FD46-BE6C-0EE52227D830}" type="presOf" srcId="{A8EE4CA2-436F-184B-8F61-1A8DD30CF58D}" destId="{6F0E5135-3F9A-8D40-9A0A-8B5CF47432C9}" srcOrd="0" destOrd="0" presId="urn:microsoft.com/office/officeart/2005/8/layout/default"/>
    <dgm:cxn modelId="{B5216219-42FB-D24A-8351-A00D1EB6FB4E}" srcId="{A8EE4CA2-436F-184B-8F61-1A8DD30CF58D}" destId="{3ECFFC85-7123-0049-8482-4F661D79B492}" srcOrd="1" destOrd="0" parTransId="{AD41F188-E472-814C-8328-5CD51B294233}" sibTransId="{AD087D05-0391-9F40-9C45-043706C0C620}"/>
    <dgm:cxn modelId="{8DA1FD1C-B014-AE49-B038-4C347C3BF9DA}" srcId="{A8EE4CA2-436F-184B-8F61-1A8DD30CF58D}" destId="{3AF59348-DEF7-B948-BEED-B3FB167F7680}" srcOrd="5" destOrd="0" parTransId="{1D094383-41B3-BB4E-AF3D-74D93CEB18E3}" sibTransId="{02AA27C8-B7A5-1443-969A-97078AA8BBB6}"/>
    <dgm:cxn modelId="{478BDD30-445E-4B4F-818F-97B3A53510AA}" type="presOf" srcId="{2E36119E-A6DA-B14A-AA45-C4308711C66E}" destId="{8340B6C7-A225-304C-88F3-94C0F3478551}" srcOrd="0" destOrd="0" presId="urn:microsoft.com/office/officeart/2005/8/layout/default"/>
    <dgm:cxn modelId="{22B96260-C050-AB4C-88BA-B43FDC211BE9}" type="presOf" srcId="{A5FD3A70-3CF4-4B43-83F0-9A27E96F7F3E}" destId="{DAC1F75B-2478-BD47-92E4-295CE4E19031}" srcOrd="0" destOrd="0" presId="urn:microsoft.com/office/officeart/2005/8/layout/default"/>
    <dgm:cxn modelId="{FFF5CE68-6EFC-FF41-B34B-A0E9862D6373}" type="presOf" srcId="{3ECFFC85-7123-0049-8482-4F661D79B492}" destId="{7E3344BA-A424-D648-B1F7-9B7CFE3C8CF3}" srcOrd="0" destOrd="0" presId="urn:microsoft.com/office/officeart/2005/8/layout/default"/>
    <dgm:cxn modelId="{C5C2914C-3E1C-574B-BAA6-E3BDC0479BA1}" type="presOf" srcId="{3AA42E59-380A-A442-A056-93BFF437877A}" destId="{A9CF17ED-D694-C143-8D65-43C56565DFF1}" srcOrd="0" destOrd="0" presId="urn:microsoft.com/office/officeart/2005/8/layout/default"/>
    <dgm:cxn modelId="{CE951E6F-5FDC-C74B-AF15-CC74D32979B6}" srcId="{A8EE4CA2-436F-184B-8F61-1A8DD30CF58D}" destId="{2E36119E-A6DA-B14A-AA45-C4308711C66E}" srcOrd="0" destOrd="0" parTransId="{994DF251-A8C3-6D41-9EF9-B0608FBFABDF}" sibTransId="{D80943FB-A3F3-DD4B-9536-6223533691B1}"/>
    <dgm:cxn modelId="{43E7D7BC-D983-CE4B-97A3-8FED563FE00B}" srcId="{A8EE4CA2-436F-184B-8F61-1A8DD30CF58D}" destId="{3AA42E59-380A-A442-A056-93BFF437877A}" srcOrd="2" destOrd="0" parTransId="{FA1BAF9A-C6B2-DF4A-B902-676EE6819611}" sibTransId="{5A4C9B1F-33DB-C24D-9AAF-101E016B6420}"/>
    <dgm:cxn modelId="{DEA85FD5-4097-764E-BB2F-765560586BCE}" type="presOf" srcId="{3AF59348-DEF7-B948-BEED-B3FB167F7680}" destId="{1635883A-81D6-5D47-B0B0-9A30C97D97FD}" srcOrd="0" destOrd="0" presId="urn:microsoft.com/office/officeart/2005/8/layout/default"/>
    <dgm:cxn modelId="{8793F2DA-61A2-6149-ABF4-09C5C7E1E005}" type="presOf" srcId="{61AB71D8-96AD-DD4F-8172-3EB9CD875652}" destId="{FFB14C1A-9A67-384B-81EE-2F76284C505C}" srcOrd="0" destOrd="0" presId="urn:microsoft.com/office/officeart/2005/8/layout/default"/>
    <dgm:cxn modelId="{2B908DFE-453A-B841-9369-1FFC05690BBD}" srcId="{A8EE4CA2-436F-184B-8F61-1A8DD30CF58D}" destId="{A5FD3A70-3CF4-4B43-83F0-9A27E96F7F3E}" srcOrd="4" destOrd="0" parTransId="{96AEA1CE-5B28-F54B-A66D-DDFD47693B2A}" sibTransId="{75FBEC94-296C-F846-953E-052125A1B972}"/>
    <dgm:cxn modelId="{FF82EBD8-FE57-A44C-BC9A-3906AEAF4C38}" type="presParOf" srcId="{6F0E5135-3F9A-8D40-9A0A-8B5CF47432C9}" destId="{8340B6C7-A225-304C-88F3-94C0F3478551}" srcOrd="0" destOrd="0" presId="urn:microsoft.com/office/officeart/2005/8/layout/default"/>
    <dgm:cxn modelId="{BB01848A-AAFC-4F4B-8E1B-854E20F19D34}" type="presParOf" srcId="{6F0E5135-3F9A-8D40-9A0A-8B5CF47432C9}" destId="{3BFE73AC-EF14-1B43-B92F-F1ED1E16ED9F}" srcOrd="1" destOrd="0" presId="urn:microsoft.com/office/officeart/2005/8/layout/default"/>
    <dgm:cxn modelId="{72DB3AF7-1B49-7B41-8866-46CC10DA5E9A}" type="presParOf" srcId="{6F0E5135-3F9A-8D40-9A0A-8B5CF47432C9}" destId="{7E3344BA-A424-D648-B1F7-9B7CFE3C8CF3}" srcOrd="2" destOrd="0" presId="urn:microsoft.com/office/officeart/2005/8/layout/default"/>
    <dgm:cxn modelId="{0C2210D4-0E3B-2842-BE7A-2E36545871F5}" type="presParOf" srcId="{6F0E5135-3F9A-8D40-9A0A-8B5CF47432C9}" destId="{8FD06AB2-BF81-B141-BF64-B93B288DD9BD}" srcOrd="3" destOrd="0" presId="urn:microsoft.com/office/officeart/2005/8/layout/default"/>
    <dgm:cxn modelId="{287E44C8-A4EF-2743-80E3-D72B2C9B905F}" type="presParOf" srcId="{6F0E5135-3F9A-8D40-9A0A-8B5CF47432C9}" destId="{A9CF17ED-D694-C143-8D65-43C56565DFF1}" srcOrd="4" destOrd="0" presId="urn:microsoft.com/office/officeart/2005/8/layout/default"/>
    <dgm:cxn modelId="{0F60522A-0666-304C-A82E-A2C3FDFCE53F}" type="presParOf" srcId="{6F0E5135-3F9A-8D40-9A0A-8B5CF47432C9}" destId="{857AF43E-1F67-4046-A2BF-079D2A163033}" srcOrd="5" destOrd="0" presId="urn:microsoft.com/office/officeart/2005/8/layout/default"/>
    <dgm:cxn modelId="{292E307A-5469-CB4B-9DDC-98E0C9296D6C}" type="presParOf" srcId="{6F0E5135-3F9A-8D40-9A0A-8B5CF47432C9}" destId="{FFB14C1A-9A67-384B-81EE-2F76284C505C}" srcOrd="6" destOrd="0" presId="urn:microsoft.com/office/officeart/2005/8/layout/default"/>
    <dgm:cxn modelId="{CD0021D7-E8B0-5E4E-A809-9BF1996429A1}" type="presParOf" srcId="{6F0E5135-3F9A-8D40-9A0A-8B5CF47432C9}" destId="{E8971AE7-A167-C340-B46A-00A5F1D2F8A5}" srcOrd="7" destOrd="0" presId="urn:microsoft.com/office/officeart/2005/8/layout/default"/>
    <dgm:cxn modelId="{3D7811E9-E403-9A43-94F0-2E0ABF9C5A31}" type="presParOf" srcId="{6F0E5135-3F9A-8D40-9A0A-8B5CF47432C9}" destId="{DAC1F75B-2478-BD47-92E4-295CE4E19031}" srcOrd="8" destOrd="0" presId="urn:microsoft.com/office/officeart/2005/8/layout/default"/>
    <dgm:cxn modelId="{09E4EA2E-6018-F945-AAD4-88F3E6B862B5}" type="presParOf" srcId="{6F0E5135-3F9A-8D40-9A0A-8B5CF47432C9}" destId="{38A6F4CB-D807-FF40-93CC-E0CD7C463BAD}" srcOrd="9" destOrd="0" presId="urn:microsoft.com/office/officeart/2005/8/layout/default"/>
    <dgm:cxn modelId="{03D90BCB-90B4-0143-AD1E-F1FACC229203}" type="presParOf" srcId="{6F0E5135-3F9A-8D40-9A0A-8B5CF47432C9}" destId="{1635883A-81D6-5D47-B0B0-9A30C97D97F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E4CA2-436F-184B-8F61-1A8DD30CF5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6119E-A6DA-B14A-AA45-C4308711C66E}">
      <dgm:prSet phldrT="[Tex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Patent Preemption</a:t>
          </a:r>
        </a:p>
      </dgm:t>
    </dgm:pt>
    <dgm:pt modelId="{994DF251-A8C3-6D41-9EF9-B0608FBFABDF}" type="parTrans" cxnId="{CE951E6F-5FDC-C74B-AF15-CC74D32979B6}">
      <dgm:prSet/>
      <dgm:spPr/>
      <dgm:t>
        <a:bodyPr/>
        <a:lstStyle/>
        <a:p>
          <a:endParaRPr lang="en-US"/>
        </a:p>
      </dgm:t>
    </dgm:pt>
    <dgm:pt modelId="{D80943FB-A3F3-DD4B-9536-6223533691B1}" type="sibTrans" cxnId="{CE951E6F-5FDC-C74B-AF15-CC74D32979B6}">
      <dgm:prSet/>
      <dgm:spPr/>
      <dgm:t>
        <a:bodyPr/>
        <a:lstStyle/>
        <a:p>
          <a:endParaRPr lang="en-US"/>
        </a:p>
      </dgm:t>
    </dgm:pt>
    <dgm:pt modelId="{3AA42E59-380A-A442-A056-93BFF437877A}">
      <dgm:prSet phldrT="[Tex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Vagueness</a:t>
          </a:r>
        </a:p>
      </dgm:t>
    </dgm:pt>
    <dgm:pt modelId="{FA1BAF9A-C6B2-DF4A-B902-676EE6819611}" type="parTrans" cxnId="{43E7D7BC-D983-CE4B-97A3-8FED563FE00B}">
      <dgm:prSet/>
      <dgm:spPr/>
      <dgm:t>
        <a:bodyPr/>
        <a:lstStyle/>
        <a:p>
          <a:endParaRPr lang="en-US"/>
        </a:p>
      </dgm:t>
    </dgm:pt>
    <dgm:pt modelId="{5A4C9B1F-33DB-C24D-9AAF-101E016B6420}" type="sibTrans" cxnId="{43E7D7BC-D983-CE4B-97A3-8FED563FE00B}">
      <dgm:prSet/>
      <dgm:spPr/>
      <dgm:t>
        <a:bodyPr/>
        <a:lstStyle/>
        <a:p>
          <a:endParaRPr lang="en-US"/>
        </a:p>
      </dgm:t>
    </dgm:pt>
    <dgm:pt modelId="{A5FD3A70-3CF4-4B43-83F0-9A27E96F7F3E}">
      <dgm:prSet custT="1"/>
      <dgm:spPr>
        <a:solidFill>
          <a:srgbClr val="2A476D"/>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b="1" dirty="0"/>
            <a:t>Dormant Commerce Clause</a:t>
          </a:r>
        </a:p>
      </dgm:t>
    </dgm:pt>
    <dgm:pt modelId="{96AEA1CE-5B28-F54B-A66D-DDFD47693B2A}" type="parTrans" cxnId="{2B908DFE-453A-B841-9369-1FFC05690BBD}">
      <dgm:prSet/>
      <dgm:spPr/>
      <dgm:t>
        <a:bodyPr/>
        <a:lstStyle/>
        <a:p>
          <a:endParaRPr lang="en-US"/>
        </a:p>
      </dgm:t>
    </dgm:pt>
    <dgm:pt modelId="{75FBEC94-296C-F846-953E-052125A1B972}" type="sibTrans" cxnId="{2B908DFE-453A-B841-9369-1FFC05690BBD}">
      <dgm:prSet/>
      <dgm:spPr/>
      <dgm:t>
        <a:bodyPr/>
        <a:lstStyle/>
        <a:p>
          <a:endParaRPr lang="en-US"/>
        </a:p>
      </dgm:t>
    </dgm:pt>
    <dgm:pt modelId="{3ECFFC85-7123-0049-8482-4F661D79B492}">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State price controls on patented drugs interfere with the federal            patent scheme</a:t>
          </a:r>
        </a:p>
      </dgm:t>
    </dgm:pt>
    <dgm:pt modelId="{AD41F188-E472-814C-8328-5CD51B294233}" type="parTrans" cxnId="{B5216219-42FB-D24A-8351-A00D1EB6FB4E}">
      <dgm:prSet/>
      <dgm:spPr/>
      <dgm:t>
        <a:bodyPr/>
        <a:lstStyle/>
        <a:p>
          <a:endParaRPr lang="en-US"/>
        </a:p>
      </dgm:t>
    </dgm:pt>
    <dgm:pt modelId="{AD087D05-0391-9F40-9C45-043706C0C620}" type="sibTrans" cxnId="{B5216219-42FB-D24A-8351-A00D1EB6FB4E}">
      <dgm:prSet/>
      <dgm:spPr/>
      <dgm:t>
        <a:bodyPr/>
        <a:lstStyle/>
        <a:p>
          <a:endParaRPr lang="en-US"/>
        </a:p>
      </dgm:t>
    </dgm:pt>
    <dgm:pt modelId="{61AB71D8-96AD-DD4F-8172-3EB9CD875652}">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Laws must define prohibited conduct well enough for companies to      know what's illegal</a:t>
          </a:r>
        </a:p>
      </dgm:t>
    </dgm:pt>
    <dgm:pt modelId="{93EB1B57-9400-8D46-9BA1-7240C9DDD976}" type="parTrans" cxnId="{7C76B60F-3099-7647-93A2-EBD7ECB6489C}">
      <dgm:prSet/>
      <dgm:spPr/>
      <dgm:t>
        <a:bodyPr/>
        <a:lstStyle/>
        <a:p>
          <a:endParaRPr lang="en-US"/>
        </a:p>
      </dgm:t>
    </dgm:pt>
    <dgm:pt modelId="{10341441-1591-EB4F-98C8-E8957D91CCD9}" type="sibTrans" cxnId="{7C76B60F-3099-7647-93A2-EBD7ECB6489C}">
      <dgm:prSet/>
      <dgm:spPr/>
      <dgm:t>
        <a:bodyPr/>
        <a:lstStyle/>
        <a:p>
          <a:endParaRPr lang="en-US"/>
        </a:p>
      </dgm:t>
    </dgm:pt>
    <dgm:pt modelId="{3AF59348-DEF7-B948-BEED-B3FB167F7680}">
      <dgm:prSet custT="1"/>
      <dgm:spPr>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w="12700"/>
        </a:sp3d>
      </dgm:spPr>
      <dgm:t>
        <a:bodyPr/>
        <a:lstStyle/>
        <a:p>
          <a:r>
            <a:rPr lang="en-US" sz="2000" dirty="0">
              <a:solidFill>
                <a:schemeClr val="tx1"/>
              </a:solidFill>
            </a:rPr>
            <a:t>States can't regulate prices charged in out-of-state transactions</a:t>
          </a:r>
        </a:p>
      </dgm:t>
    </dgm:pt>
    <dgm:pt modelId="{1D094383-41B3-BB4E-AF3D-74D93CEB18E3}" type="parTrans" cxnId="{8DA1FD1C-B014-AE49-B038-4C347C3BF9DA}">
      <dgm:prSet/>
      <dgm:spPr/>
      <dgm:t>
        <a:bodyPr/>
        <a:lstStyle/>
        <a:p>
          <a:endParaRPr lang="en-US"/>
        </a:p>
      </dgm:t>
    </dgm:pt>
    <dgm:pt modelId="{02AA27C8-B7A5-1443-969A-97078AA8BBB6}" type="sibTrans" cxnId="{8DA1FD1C-B014-AE49-B038-4C347C3BF9DA}">
      <dgm:prSet/>
      <dgm:spPr/>
      <dgm:t>
        <a:bodyPr/>
        <a:lstStyle/>
        <a:p>
          <a:endParaRPr lang="en-US"/>
        </a:p>
      </dgm:t>
    </dgm:pt>
    <dgm:pt modelId="{6F0E5135-3F9A-8D40-9A0A-8B5CF47432C9}" type="pres">
      <dgm:prSet presAssocID="{A8EE4CA2-436F-184B-8F61-1A8DD30CF58D}" presName="diagram" presStyleCnt="0">
        <dgm:presLayoutVars>
          <dgm:dir/>
          <dgm:resizeHandles val="exact"/>
        </dgm:presLayoutVars>
      </dgm:prSet>
      <dgm:spPr/>
    </dgm:pt>
    <dgm:pt modelId="{8340B6C7-A225-304C-88F3-94C0F3478551}" type="pres">
      <dgm:prSet presAssocID="{2E36119E-A6DA-B14A-AA45-C4308711C66E}" presName="node" presStyleLbl="node1" presStyleIdx="0" presStyleCnt="6" custScaleX="84298">
        <dgm:presLayoutVars>
          <dgm:bulletEnabled val="1"/>
        </dgm:presLayoutVars>
      </dgm:prSet>
      <dgm:spPr/>
    </dgm:pt>
    <dgm:pt modelId="{3BFE73AC-EF14-1B43-B92F-F1ED1E16ED9F}" type="pres">
      <dgm:prSet presAssocID="{D80943FB-A3F3-DD4B-9536-6223533691B1}" presName="sibTrans" presStyleCnt="0"/>
      <dgm:spPr/>
    </dgm:pt>
    <dgm:pt modelId="{7E3344BA-A424-D648-B1F7-9B7CFE3C8CF3}" type="pres">
      <dgm:prSet presAssocID="{3ECFFC85-7123-0049-8482-4F661D79B492}" presName="node" presStyleLbl="node1" presStyleIdx="1" presStyleCnt="6" custScaleX="154053" custLinFactNeighborX="-2446" custLinFactNeighborY="-11429">
        <dgm:presLayoutVars>
          <dgm:bulletEnabled val="1"/>
        </dgm:presLayoutVars>
      </dgm:prSet>
      <dgm:spPr/>
    </dgm:pt>
    <dgm:pt modelId="{8FD06AB2-BF81-B141-BF64-B93B288DD9BD}" type="pres">
      <dgm:prSet presAssocID="{AD087D05-0391-9F40-9C45-043706C0C620}" presName="sibTrans" presStyleCnt="0"/>
      <dgm:spPr/>
    </dgm:pt>
    <dgm:pt modelId="{A9CF17ED-D694-C143-8D65-43C56565DFF1}" type="pres">
      <dgm:prSet presAssocID="{3AA42E59-380A-A442-A056-93BFF437877A}" presName="node" presStyleLbl="node1" presStyleIdx="2" presStyleCnt="6" custScaleX="84298" custLinFactNeighborY="-5105">
        <dgm:presLayoutVars>
          <dgm:bulletEnabled val="1"/>
        </dgm:presLayoutVars>
      </dgm:prSet>
      <dgm:spPr/>
    </dgm:pt>
    <dgm:pt modelId="{857AF43E-1F67-4046-A2BF-079D2A163033}" type="pres">
      <dgm:prSet presAssocID="{5A4C9B1F-33DB-C24D-9AAF-101E016B6420}" presName="sibTrans" presStyleCnt="0"/>
      <dgm:spPr/>
    </dgm:pt>
    <dgm:pt modelId="{FFB14C1A-9A67-384B-81EE-2F76284C505C}" type="pres">
      <dgm:prSet presAssocID="{61AB71D8-96AD-DD4F-8172-3EB9CD875652}" presName="node" presStyleLbl="node1" presStyleIdx="3" presStyleCnt="6" custScaleX="154269" custScaleY="99931" custLinFactNeighborX="-2448" custLinFactNeighborY="-5105">
        <dgm:presLayoutVars>
          <dgm:bulletEnabled val="1"/>
        </dgm:presLayoutVars>
      </dgm:prSet>
      <dgm:spPr/>
    </dgm:pt>
    <dgm:pt modelId="{E8971AE7-A167-C340-B46A-00A5F1D2F8A5}" type="pres">
      <dgm:prSet presAssocID="{10341441-1591-EB4F-98C8-E8957D91CCD9}" presName="sibTrans" presStyleCnt="0"/>
      <dgm:spPr/>
    </dgm:pt>
    <dgm:pt modelId="{DAC1F75B-2478-BD47-92E4-295CE4E19031}" type="pres">
      <dgm:prSet presAssocID="{A5FD3A70-3CF4-4B43-83F0-9A27E96F7F3E}" presName="node" presStyleLbl="node1" presStyleIdx="4" presStyleCnt="6" custScaleX="84298" custLinFactNeighborX="612" custLinFactNeighborY="-11231">
        <dgm:presLayoutVars>
          <dgm:bulletEnabled val="1"/>
        </dgm:presLayoutVars>
      </dgm:prSet>
      <dgm:spPr/>
    </dgm:pt>
    <dgm:pt modelId="{38A6F4CB-D807-FF40-93CC-E0CD7C463BAD}" type="pres">
      <dgm:prSet presAssocID="{75FBEC94-296C-F846-953E-052125A1B972}" presName="sibTrans" presStyleCnt="0"/>
      <dgm:spPr/>
    </dgm:pt>
    <dgm:pt modelId="{1635883A-81D6-5D47-B0B0-9A30C97D97FD}" type="pres">
      <dgm:prSet presAssocID="{3AF59348-DEF7-B948-BEED-B3FB167F7680}" presName="node" presStyleLbl="node1" presStyleIdx="5" presStyleCnt="6" custScaleX="155706" custLinFactNeighborX="-1836" custLinFactNeighborY="-10211">
        <dgm:presLayoutVars>
          <dgm:bulletEnabled val="1"/>
        </dgm:presLayoutVars>
      </dgm:prSet>
      <dgm:spPr/>
    </dgm:pt>
  </dgm:ptLst>
  <dgm:cxnLst>
    <dgm:cxn modelId="{7C76B60F-3099-7647-93A2-EBD7ECB6489C}" srcId="{A8EE4CA2-436F-184B-8F61-1A8DD30CF58D}" destId="{61AB71D8-96AD-DD4F-8172-3EB9CD875652}" srcOrd="3" destOrd="0" parTransId="{93EB1B57-9400-8D46-9BA1-7240C9DDD976}" sibTransId="{10341441-1591-EB4F-98C8-E8957D91CCD9}"/>
    <dgm:cxn modelId="{0D071B15-AA20-FD46-BE6C-0EE52227D830}" type="presOf" srcId="{A8EE4CA2-436F-184B-8F61-1A8DD30CF58D}" destId="{6F0E5135-3F9A-8D40-9A0A-8B5CF47432C9}" srcOrd="0" destOrd="0" presId="urn:microsoft.com/office/officeart/2005/8/layout/default"/>
    <dgm:cxn modelId="{B5216219-42FB-D24A-8351-A00D1EB6FB4E}" srcId="{A8EE4CA2-436F-184B-8F61-1A8DD30CF58D}" destId="{3ECFFC85-7123-0049-8482-4F661D79B492}" srcOrd="1" destOrd="0" parTransId="{AD41F188-E472-814C-8328-5CD51B294233}" sibTransId="{AD087D05-0391-9F40-9C45-043706C0C620}"/>
    <dgm:cxn modelId="{8DA1FD1C-B014-AE49-B038-4C347C3BF9DA}" srcId="{A8EE4CA2-436F-184B-8F61-1A8DD30CF58D}" destId="{3AF59348-DEF7-B948-BEED-B3FB167F7680}" srcOrd="5" destOrd="0" parTransId="{1D094383-41B3-BB4E-AF3D-74D93CEB18E3}" sibTransId="{02AA27C8-B7A5-1443-969A-97078AA8BBB6}"/>
    <dgm:cxn modelId="{478BDD30-445E-4B4F-818F-97B3A53510AA}" type="presOf" srcId="{2E36119E-A6DA-B14A-AA45-C4308711C66E}" destId="{8340B6C7-A225-304C-88F3-94C0F3478551}" srcOrd="0" destOrd="0" presId="urn:microsoft.com/office/officeart/2005/8/layout/default"/>
    <dgm:cxn modelId="{22B96260-C050-AB4C-88BA-B43FDC211BE9}" type="presOf" srcId="{A5FD3A70-3CF4-4B43-83F0-9A27E96F7F3E}" destId="{DAC1F75B-2478-BD47-92E4-295CE4E19031}" srcOrd="0" destOrd="0" presId="urn:microsoft.com/office/officeart/2005/8/layout/default"/>
    <dgm:cxn modelId="{FFF5CE68-6EFC-FF41-B34B-A0E9862D6373}" type="presOf" srcId="{3ECFFC85-7123-0049-8482-4F661D79B492}" destId="{7E3344BA-A424-D648-B1F7-9B7CFE3C8CF3}" srcOrd="0" destOrd="0" presId="urn:microsoft.com/office/officeart/2005/8/layout/default"/>
    <dgm:cxn modelId="{C5C2914C-3E1C-574B-BAA6-E3BDC0479BA1}" type="presOf" srcId="{3AA42E59-380A-A442-A056-93BFF437877A}" destId="{A9CF17ED-D694-C143-8D65-43C56565DFF1}" srcOrd="0" destOrd="0" presId="urn:microsoft.com/office/officeart/2005/8/layout/default"/>
    <dgm:cxn modelId="{CE951E6F-5FDC-C74B-AF15-CC74D32979B6}" srcId="{A8EE4CA2-436F-184B-8F61-1A8DD30CF58D}" destId="{2E36119E-A6DA-B14A-AA45-C4308711C66E}" srcOrd="0" destOrd="0" parTransId="{994DF251-A8C3-6D41-9EF9-B0608FBFABDF}" sibTransId="{D80943FB-A3F3-DD4B-9536-6223533691B1}"/>
    <dgm:cxn modelId="{43E7D7BC-D983-CE4B-97A3-8FED563FE00B}" srcId="{A8EE4CA2-436F-184B-8F61-1A8DD30CF58D}" destId="{3AA42E59-380A-A442-A056-93BFF437877A}" srcOrd="2" destOrd="0" parTransId="{FA1BAF9A-C6B2-DF4A-B902-676EE6819611}" sibTransId="{5A4C9B1F-33DB-C24D-9AAF-101E016B6420}"/>
    <dgm:cxn modelId="{DEA85FD5-4097-764E-BB2F-765560586BCE}" type="presOf" srcId="{3AF59348-DEF7-B948-BEED-B3FB167F7680}" destId="{1635883A-81D6-5D47-B0B0-9A30C97D97FD}" srcOrd="0" destOrd="0" presId="urn:microsoft.com/office/officeart/2005/8/layout/default"/>
    <dgm:cxn modelId="{8793F2DA-61A2-6149-ABF4-09C5C7E1E005}" type="presOf" srcId="{61AB71D8-96AD-DD4F-8172-3EB9CD875652}" destId="{FFB14C1A-9A67-384B-81EE-2F76284C505C}" srcOrd="0" destOrd="0" presId="urn:microsoft.com/office/officeart/2005/8/layout/default"/>
    <dgm:cxn modelId="{2B908DFE-453A-B841-9369-1FFC05690BBD}" srcId="{A8EE4CA2-436F-184B-8F61-1A8DD30CF58D}" destId="{A5FD3A70-3CF4-4B43-83F0-9A27E96F7F3E}" srcOrd="4" destOrd="0" parTransId="{96AEA1CE-5B28-F54B-A66D-DDFD47693B2A}" sibTransId="{75FBEC94-296C-F846-953E-052125A1B972}"/>
    <dgm:cxn modelId="{FF82EBD8-FE57-A44C-BC9A-3906AEAF4C38}" type="presParOf" srcId="{6F0E5135-3F9A-8D40-9A0A-8B5CF47432C9}" destId="{8340B6C7-A225-304C-88F3-94C0F3478551}" srcOrd="0" destOrd="0" presId="urn:microsoft.com/office/officeart/2005/8/layout/default"/>
    <dgm:cxn modelId="{BB01848A-AAFC-4F4B-8E1B-854E20F19D34}" type="presParOf" srcId="{6F0E5135-3F9A-8D40-9A0A-8B5CF47432C9}" destId="{3BFE73AC-EF14-1B43-B92F-F1ED1E16ED9F}" srcOrd="1" destOrd="0" presId="urn:microsoft.com/office/officeart/2005/8/layout/default"/>
    <dgm:cxn modelId="{72DB3AF7-1B49-7B41-8866-46CC10DA5E9A}" type="presParOf" srcId="{6F0E5135-3F9A-8D40-9A0A-8B5CF47432C9}" destId="{7E3344BA-A424-D648-B1F7-9B7CFE3C8CF3}" srcOrd="2" destOrd="0" presId="urn:microsoft.com/office/officeart/2005/8/layout/default"/>
    <dgm:cxn modelId="{0C2210D4-0E3B-2842-BE7A-2E36545871F5}" type="presParOf" srcId="{6F0E5135-3F9A-8D40-9A0A-8B5CF47432C9}" destId="{8FD06AB2-BF81-B141-BF64-B93B288DD9BD}" srcOrd="3" destOrd="0" presId="urn:microsoft.com/office/officeart/2005/8/layout/default"/>
    <dgm:cxn modelId="{287E44C8-A4EF-2743-80E3-D72B2C9B905F}" type="presParOf" srcId="{6F0E5135-3F9A-8D40-9A0A-8B5CF47432C9}" destId="{A9CF17ED-D694-C143-8D65-43C56565DFF1}" srcOrd="4" destOrd="0" presId="urn:microsoft.com/office/officeart/2005/8/layout/default"/>
    <dgm:cxn modelId="{0F60522A-0666-304C-A82E-A2C3FDFCE53F}" type="presParOf" srcId="{6F0E5135-3F9A-8D40-9A0A-8B5CF47432C9}" destId="{857AF43E-1F67-4046-A2BF-079D2A163033}" srcOrd="5" destOrd="0" presId="urn:microsoft.com/office/officeart/2005/8/layout/default"/>
    <dgm:cxn modelId="{292E307A-5469-CB4B-9DDC-98E0C9296D6C}" type="presParOf" srcId="{6F0E5135-3F9A-8D40-9A0A-8B5CF47432C9}" destId="{FFB14C1A-9A67-384B-81EE-2F76284C505C}" srcOrd="6" destOrd="0" presId="urn:microsoft.com/office/officeart/2005/8/layout/default"/>
    <dgm:cxn modelId="{CD0021D7-E8B0-5E4E-A809-9BF1996429A1}" type="presParOf" srcId="{6F0E5135-3F9A-8D40-9A0A-8B5CF47432C9}" destId="{E8971AE7-A167-C340-B46A-00A5F1D2F8A5}" srcOrd="7" destOrd="0" presId="urn:microsoft.com/office/officeart/2005/8/layout/default"/>
    <dgm:cxn modelId="{3D7811E9-E403-9A43-94F0-2E0ABF9C5A31}" type="presParOf" srcId="{6F0E5135-3F9A-8D40-9A0A-8B5CF47432C9}" destId="{DAC1F75B-2478-BD47-92E4-295CE4E19031}" srcOrd="8" destOrd="0" presId="urn:microsoft.com/office/officeart/2005/8/layout/default"/>
    <dgm:cxn modelId="{09E4EA2E-6018-F945-AAD4-88F3E6B862B5}" type="presParOf" srcId="{6F0E5135-3F9A-8D40-9A0A-8B5CF47432C9}" destId="{38A6F4CB-D807-FF40-93CC-E0CD7C463BAD}" srcOrd="9" destOrd="0" presId="urn:microsoft.com/office/officeart/2005/8/layout/default"/>
    <dgm:cxn modelId="{03D90BCB-90B4-0143-AD1E-F1FACC229203}" type="presParOf" srcId="{6F0E5135-3F9A-8D40-9A0A-8B5CF47432C9}" destId="{1635883A-81D6-5D47-B0B0-9A30C97D97F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B6C7-A225-304C-88F3-94C0F3478551}">
      <dsp:nvSpPr>
        <dsp:cNvPr id="0" name=""/>
        <dsp:cNvSpPr/>
      </dsp:nvSpPr>
      <dsp:spPr>
        <a:xfrm>
          <a:off x="455972" y="736"/>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Patent Preemption</a:t>
          </a:r>
        </a:p>
      </dsp:txBody>
      <dsp:txXfrm>
        <a:off x="455972" y="736"/>
        <a:ext cx="1674769" cy="1192035"/>
      </dsp:txXfrm>
    </dsp:sp>
    <dsp:sp modelId="{7E3344BA-A424-D648-B1F7-9B7CFE3C8CF3}">
      <dsp:nvSpPr>
        <dsp:cNvPr id="0" name=""/>
        <dsp:cNvSpPr/>
      </dsp:nvSpPr>
      <dsp:spPr>
        <a:xfrm>
          <a:off x="2280818" y="0"/>
          <a:ext cx="3060609" cy="1192035"/>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State price controls on patented drugs interfere with the federal            patent scheme</a:t>
          </a:r>
        </a:p>
      </dsp:txBody>
      <dsp:txXfrm>
        <a:off x="2280818" y="0"/>
        <a:ext cx="3060609" cy="1192035"/>
      </dsp:txXfrm>
    </dsp:sp>
    <dsp:sp modelId="{A9CF17ED-D694-C143-8D65-43C56565DFF1}">
      <dsp:nvSpPr>
        <dsp:cNvPr id="0" name=""/>
        <dsp:cNvSpPr/>
      </dsp:nvSpPr>
      <dsp:spPr>
        <a:xfrm>
          <a:off x="453826" y="1330591"/>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Vagueness</a:t>
          </a:r>
        </a:p>
      </dsp:txBody>
      <dsp:txXfrm>
        <a:off x="453826" y="1330591"/>
        <a:ext cx="1674769" cy="1192035"/>
      </dsp:txXfrm>
    </dsp:sp>
    <dsp:sp modelId="{FFB14C1A-9A67-384B-81EE-2F76284C505C}">
      <dsp:nvSpPr>
        <dsp:cNvPr id="0" name=""/>
        <dsp:cNvSpPr/>
      </dsp:nvSpPr>
      <dsp:spPr>
        <a:xfrm>
          <a:off x="2278633" y="1331002"/>
          <a:ext cx="3064901" cy="1191212"/>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Laws must define prohibited conduct well enough for companies to      know what's illegal</a:t>
          </a:r>
        </a:p>
      </dsp:txBody>
      <dsp:txXfrm>
        <a:off x="2278633" y="1331002"/>
        <a:ext cx="3064901" cy="1191212"/>
      </dsp:txXfrm>
    </dsp:sp>
    <dsp:sp modelId="{DAC1F75B-2478-BD47-92E4-295CE4E19031}">
      <dsp:nvSpPr>
        <dsp:cNvPr id="0" name=""/>
        <dsp:cNvSpPr/>
      </dsp:nvSpPr>
      <dsp:spPr>
        <a:xfrm>
          <a:off x="451710" y="2648274"/>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Dormant Commerce Clause</a:t>
          </a:r>
        </a:p>
      </dsp:txBody>
      <dsp:txXfrm>
        <a:off x="451710" y="2648274"/>
        <a:ext cx="1674769" cy="1192035"/>
      </dsp:txXfrm>
    </dsp:sp>
    <dsp:sp modelId="{1635883A-81D6-5D47-B0B0-9A30C97D97FD}">
      <dsp:nvSpPr>
        <dsp:cNvPr id="0" name=""/>
        <dsp:cNvSpPr/>
      </dsp:nvSpPr>
      <dsp:spPr>
        <a:xfrm>
          <a:off x="2276517" y="2660433"/>
          <a:ext cx="3093450" cy="1192035"/>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States can't regulate prices charged in out-of-state transactions</a:t>
          </a:r>
        </a:p>
      </dsp:txBody>
      <dsp:txXfrm>
        <a:off x="2276517" y="2660433"/>
        <a:ext cx="3093450" cy="1192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B6C7-A225-304C-88F3-94C0F3478551}">
      <dsp:nvSpPr>
        <dsp:cNvPr id="0" name=""/>
        <dsp:cNvSpPr/>
      </dsp:nvSpPr>
      <dsp:spPr>
        <a:xfrm>
          <a:off x="455972" y="736"/>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Patent Preemption</a:t>
          </a:r>
        </a:p>
      </dsp:txBody>
      <dsp:txXfrm>
        <a:off x="455972" y="736"/>
        <a:ext cx="1674769" cy="1192035"/>
      </dsp:txXfrm>
    </dsp:sp>
    <dsp:sp modelId="{7E3344BA-A424-D648-B1F7-9B7CFE3C8CF3}">
      <dsp:nvSpPr>
        <dsp:cNvPr id="0" name=""/>
        <dsp:cNvSpPr/>
      </dsp:nvSpPr>
      <dsp:spPr>
        <a:xfrm>
          <a:off x="2280818" y="0"/>
          <a:ext cx="3060609" cy="1192035"/>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State price controls on patented drugs interfere with the federal            patent scheme</a:t>
          </a:r>
        </a:p>
      </dsp:txBody>
      <dsp:txXfrm>
        <a:off x="2280818" y="0"/>
        <a:ext cx="3060609" cy="1192035"/>
      </dsp:txXfrm>
    </dsp:sp>
    <dsp:sp modelId="{A9CF17ED-D694-C143-8D65-43C56565DFF1}">
      <dsp:nvSpPr>
        <dsp:cNvPr id="0" name=""/>
        <dsp:cNvSpPr/>
      </dsp:nvSpPr>
      <dsp:spPr>
        <a:xfrm>
          <a:off x="453826" y="1330591"/>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Vagueness</a:t>
          </a:r>
        </a:p>
      </dsp:txBody>
      <dsp:txXfrm>
        <a:off x="453826" y="1330591"/>
        <a:ext cx="1674769" cy="1192035"/>
      </dsp:txXfrm>
    </dsp:sp>
    <dsp:sp modelId="{FFB14C1A-9A67-384B-81EE-2F76284C505C}">
      <dsp:nvSpPr>
        <dsp:cNvPr id="0" name=""/>
        <dsp:cNvSpPr/>
      </dsp:nvSpPr>
      <dsp:spPr>
        <a:xfrm>
          <a:off x="2278633" y="1331002"/>
          <a:ext cx="3064901" cy="1191212"/>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Laws must define prohibited conduct well enough for companies to      know what's illegal</a:t>
          </a:r>
        </a:p>
      </dsp:txBody>
      <dsp:txXfrm>
        <a:off x="2278633" y="1331002"/>
        <a:ext cx="3064901" cy="1191212"/>
      </dsp:txXfrm>
    </dsp:sp>
    <dsp:sp modelId="{DAC1F75B-2478-BD47-92E4-295CE4E19031}">
      <dsp:nvSpPr>
        <dsp:cNvPr id="0" name=""/>
        <dsp:cNvSpPr/>
      </dsp:nvSpPr>
      <dsp:spPr>
        <a:xfrm>
          <a:off x="451710" y="2648274"/>
          <a:ext cx="1674769" cy="1192035"/>
        </a:xfrm>
        <a:prstGeom prst="rect">
          <a:avLst/>
        </a:prstGeom>
        <a:solidFill>
          <a:srgbClr val="2A476D"/>
        </a:solidFill>
        <a:ln w="12700" cap="flat" cmpd="sng" algn="ctr">
          <a:solidFill>
            <a:schemeClr val="accent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Dormant Commerce Clause</a:t>
          </a:r>
        </a:p>
      </dsp:txBody>
      <dsp:txXfrm>
        <a:off x="451710" y="2648274"/>
        <a:ext cx="1674769" cy="1192035"/>
      </dsp:txXfrm>
    </dsp:sp>
    <dsp:sp modelId="{1635883A-81D6-5D47-B0B0-9A30C97D97FD}">
      <dsp:nvSpPr>
        <dsp:cNvPr id="0" name=""/>
        <dsp:cNvSpPr/>
      </dsp:nvSpPr>
      <dsp:spPr>
        <a:xfrm>
          <a:off x="2276517" y="2660433"/>
          <a:ext cx="3093450" cy="1192035"/>
        </a:xfrm>
        <a:prstGeom prst="rect">
          <a:avLst/>
        </a:prstGeom>
        <a:solidFill>
          <a:schemeClr val="bg1">
            <a:lumMod val="85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States can't regulate prices charged in out-of-state transactions</a:t>
          </a:r>
        </a:p>
      </dsp:txBody>
      <dsp:txXfrm>
        <a:off x="2276517" y="2660433"/>
        <a:ext cx="3093450" cy="11920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0.35295</cdr:x>
      <cdr:y>0.3763</cdr:y>
    </cdr:from>
    <cdr:to>
      <cdr:x>0.44984</cdr:x>
      <cdr:y>0.3763</cdr:y>
    </cdr:to>
    <cdr:cxnSp macro="">
      <cdr:nvCxnSpPr>
        <cdr:cNvPr id="3" name="Straight Connector 2">
          <a:extLst xmlns:a="http://schemas.openxmlformats.org/drawingml/2006/main">
            <a:ext uri="{FF2B5EF4-FFF2-40B4-BE49-F238E27FC236}">
              <a16:creationId xmlns:a16="http://schemas.microsoft.com/office/drawing/2014/main" id="{6E0E6CBC-053B-4DF9-9CB3-9C191F77620C}"/>
            </a:ext>
          </a:extLst>
        </cdr:cNvPr>
        <cdr:cNvCxnSpPr/>
      </cdr:nvCxnSpPr>
      <cdr:spPr>
        <a:xfrm xmlns:a="http://schemas.openxmlformats.org/drawingml/2006/main">
          <a:off x="1814518" y="1542382"/>
          <a:ext cx="498105"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0.54853</cdr:x>
      <cdr:y>0.37627</cdr:y>
    </cdr:from>
    <cdr:to>
      <cdr:x>0.64544</cdr:x>
      <cdr:y>0.37627</cdr:y>
    </cdr:to>
    <cdr:cxnSp macro="">
      <cdr:nvCxnSpPr>
        <cdr:cNvPr id="5" name="Straight Connector 4">
          <a:extLst xmlns:a="http://schemas.openxmlformats.org/drawingml/2006/main">
            <a:ext uri="{FF2B5EF4-FFF2-40B4-BE49-F238E27FC236}">
              <a16:creationId xmlns:a16="http://schemas.microsoft.com/office/drawing/2014/main" id="{976FD17A-9FD4-4726-BFCD-921F5B0F5497}"/>
            </a:ext>
          </a:extLst>
        </cdr:cNvPr>
        <cdr:cNvCxnSpPr/>
      </cdr:nvCxnSpPr>
      <cdr:spPr>
        <a:xfrm xmlns:a="http://schemas.openxmlformats.org/drawingml/2006/main">
          <a:off x="2819959" y="1542241"/>
          <a:ext cx="498208"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0.36165</cdr:x>
      <cdr:y>0.60296</cdr:y>
    </cdr:from>
    <cdr:to>
      <cdr:x>0.45855</cdr:x>
      <cdr:y>0.60296</cdr:y>
    </cdr:to>
    <cdr:cxnSp macro="">
      <cdr:nvCxnSpPr>
        <cdr:cNvPr id="6" name="Straight Connector 5">
          <a:extLst xmlns:a="http://schemas.openxmlformats.org/drawingml/2006/main">
            <a:ext uri="{FF2B5EF4-FFF2-40B4-BE49-F238E27FC236}">
              <a16:creationId xmlns:a16="http://schemas.microsoft.com/office/drawing/2014/main" id="{47358A9A-6C16-40E9-A144-88275AF6625C}"/>
            </a:ext>
          </a:extLst>
        </cdr:cNvPr>
        <cdr:cNvCxnSpPr/>
      </cdr:nvCxnSpPr>
      <cdr:spPr>
        <a:xfrm xmlns:a="http://schemas.openxmlformats.org/drawingml/2006/main">
          <a:off x="1859219" y="2471412"/>
          <a:ext cx="498157"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0.54145</cdr:x>
      <cdr:y>0.60296</cdr:y>
    </cdr:from>
    <cdr:to>
      <cdr:x>0.63835</cdr:x>
      <cdr:y>0.60296</cdr:y>
    </cdr:to>
    <cdr:cxnSp macro="">
      <cdr:nvCxnSpPr>
        <cdr:cNvPr id="7" name="Straight Connector 6">
          <a:extLst xmlns:a="http://schemas.openxmlformats.org/drawingml/2006/main">
            <a:ext uri="{FF2B5EF4-FFF2-40B4-BE49-F238E27FC236}">
              <a16:creationId xmlns:a16="http://schemas.microsoft.com/office/drawing/2014/main" id="{219AD672-36A7-4353-8F8A-120BFB1FDD90}"/>
            </a:ext>
          </a:extLst>
        </cdr:cNvPr>
        <cdr:cNvCxnSpPr/>
      </cdr:nvCxnSpPr>
      <cdr:spPr>
        <a:xfrm xmlns:a="http://schemas.openxmlformats.org/drawingml/2006/main">
          <a:off x="2783558" y="2471412"/>
          <a:ext cx="498157"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0.33142</cdr:x>
      <cdr:y>0.84308</cdr:y>
    </cdr:from>
    <cdr:to>
      <cdr:x>0.42832</cdr:x>
      <cdr:y>0.84308</cdr:y>
    </cdr:to>
    <cdr:cxnSp macro="">
      <cdr:nvCxnSpPr>
        <cdr:cNvPr id="8" name="Straight Connector 7">
          <a:extLst xmlns:a="http://schemas.openxmlformats.org/drawingml/2006/main">
            <a:ext uri="{FF2B5EF4-FFF2-40B4-BE49-F238E27FC236}">
              <a16:creationId xmlns:a16="http://schemas.microsoft.com/office/drawing/2014/main" id="{805898D5-5B07-4659-A8B2-FDB5BE4CB625}"/>
            </a:ext>
          </a:extLst>
        </cdr:cNvPr>
        <cdr:cNvCxnSpPr/>
      </cdr:nvCxnSpPr>
      <cdr:spPr>
        <a:xfrm xmlns:a="http://schemas.openxmlformats.org/drawingml/2006/main">
          <a:off x="1703786" y="3455616"/>
          <a:ext cx="498157"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0.55054</cdr:x>
      <cdr:y>0.84308</cdr:y>
    </cdr:from>
    <cdr:to>
      <cdr:x>0.64744</cdr:x>
      <cdr:y>0.84308</cdr:y>
    </cdr:to>
    <cdr:cxnSp macro="">
      <cdr:nvCxnSpPr>
        <cdr:cNvPr id="9" name="Straight Connector 8">
          <a:extLst xmlns:a="http://schemas.openxmlformats.org/drawingml/2006/main">
            <a:ext uri="{FF2B5EF4-FFF2-40B4-BE49-F238E27FC236}">
              <a16:creationId xmlns:a16="http://schemas.microsoft.com/office/drawing/2014/main" id="{ABFCA83E-1203-4DCD-A6F0-8BD08B3AB2DA}"/>
            </a:ext>
          </a:extLst>
        </cdr:cNvPr>
        <cdr:cNvCxnSpPr/>
      </cdr:nvCxnSpPr>
      <cdr:spPr>
        <a:xfrm xmlns:a="http://schemas.openxmlformats.org/drawingml/2006/main">
          <a:off x="2830284" y="3455616"/>
          <a:ext cx="498157"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0.17059</cdr:y>
    </cdr:from>
    <cdr:to>
      <cdr:x>0.21102</cdr:x>
      <cdr:y>0.24012</cdr:y>
    </cdr:to>
    <cdr:sp macro="" textlink="">
      <cdr:nvSpPr>
        <cdr:cNvPr id="2" name="TextBox 1">
          <a:extLst xmlns:a="http://schemas.openxmlformats.org/drawingml/2006/main">
            <a:ext uri="{FF2B5EF4-FFF2-40B4-BE49-F238E27FC236}">
              <a16:creationId xmlns:a16="http://schemas.microsoft.com/office/drawing/2014/main" id="{42CC2AC6-8CC8-46B1-A2D4-3F9DD6EC1D4E}"/>
            </a:ext>
          </a:extLst>
        </cdr:cNvPr>
        <cdr:cNvSpPr txBox="1"/>
      </cdr:nvSpPr>
      <cdr:spPr>
        <a:xfrm xmlns:a="http://schemas.openxmlformats.org/drawingml/2006/main">
          <a:off x="0" y="842312"/>
          <a:ext cx="1389299" cy="34336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rgbClr val="616161"/>
              </a:solidFill>
            </a:rPr>
            <a:t>Medicaid FFS</a:t>
          </a:r>
        </a:p>
      </cdr:txBody>
    </cdr:sp>
  </cdr:relSizeAnchor>
  <cdr:relSizeAnchor xmlns:cdr="http://schemas.openxmlformats.org/drawingml/2006/chartDrawing">
    <cdr:from>
      <cdr:x>0</cdr:x>
      <cdr:y>0.27313</cdr:y>
    </cdr:from>
    <cdr:to>
      <cdr:x>0.21929</cdr:x>
      <cdr:y>0.33933</cdr:y>
    </cdr:to>
    <cdr:sp macro="" textlink="">
      <cdr:nvSpPr>
        <cdr:cNvPr id="13" name="TextBox 1">
          <a:extLst xmlns:a="http://schemas.openxmlformats.org/drawingml/2006/main">
            <a:ext uri="{FF2B5EF4-FFF2-40B4-BE49-F238E27FC236}">
              <a16:creationId xmlns:a16="http://schemas.microsoft.com/office/drawing/2014/main" id="{5FE7A108-2185-4E3E-9C3A-924E4D9D3687}"/>
            </a:ext>
          </a:extLst>
        </cdr:cNvPr>
        <cdr:cNvSpPr txBox="1"/>
      </cdr:nvSpPr>
      <cdr:spPr>
        <a:xfrm xmlns:a="http://schemas.openxmlformats.org/drawingml/2006/main">
          <a:off x="-119743" y="1348654"/>
          <a:ext cx="1499523" cy="32688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Medicare MCO</a:t>
          </a:r>
        </a:p>
      </cdr:txBody>
    </cdr:sp>
  </cdr:relSizeAnchor>
  <cdr:relSizeAnchor xmlns:cdr="http://schemas.openxmlformats.org/drawingml/2006/chartDrawing">
    <cdr:from>
      <cdr:x>0.00322</cdr:x>
      <cdr:y>0.40031</cdr:y>
    </cdr:from>
    <cdr:to>
      <cdr:x>0.2192</cdr:x>
      <cdr:y>0.4742</cdr:y>
    </cdr:to>
    <cdr:sp macro="" textlink="">
      <cdr:nvSpPr>
        <cdr:cNvPr id="14" name="TextBox 1">
          <a:extLst xmlns:a="http://schemas.openxmlformats.org/drawingml/2006/main">
            <a:ext uri="{FF2B5EF4-FFF2-40B4-BE49-F238E27FC236}">
              <a16:creationId xmlns:a16="http://schemas.microsoft.com/office/drawing/2014/main" id="{89F6B2FB-0198-4916-8111-F9BB935762E3}"/>
            </a:ext>
          </a:extLst>
        </cdr:cNvPr>
        <cdr:cNvSpPr txBox="1"/>
      </cdr:nvSpPr>
      <cdr:spPr>
        <a:xfrm xmlns:a="http://schemas.openxmlformats.org/drawingml/2006/main">
          <a:off x="21992" y="1976655"/>
          <a:ext cx="1476911" cy="3648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Medicaid MCO</a:t>
          </a:r>
        </a:p>
      </cdr:txBody>
    </cdr:sp>
  </cdr:relSizeAnchor>
  <cdr:relSizeAnchor xmlns:cdr="http://schemas.openxmlformats.org/drawingml/2006/chartDrawing">
    <cdr:from>
      <cdr:x>0.01148</cdr:x>
      <cdr:y>0.55057</cdr:y>
    </cdr:from>
    <cdr:to>
      <cdr:x>0.2192</cdr:x>
      <cdr:y>0.62256</cdr:y>
    </cdr:to>
    <cdr:sp macro="" textlink="">
      <cdr:nvSpPr>
        <cdr:cNvPr id="15" name="TextBox 1">
          <a:extLst xmlns:a="http://schemas.openxmlformats.org/drawingml/2006/main">
            <a:ext uri="{FF2B5EF4-FFF2-40B4-BE49-F238E27FC236}">
              <a16:creationId xmlns:a16="http://schemas.microsoft.com/office/drawing/2014/main" id="{28A5FAA8-4054-4248-B8DC-D511B7F42B8A}"/>
            </a:ext>
          </a:extLst>
        </cdr:cNvPr>
        <cdr:cNvSpPr txBox="1"/>
      </cdr:nvSpPr>
      <cdr:spPr>
        <a:xfrm xmlns:a="http://schemas.openxmlformats.org/drawingml/2006/main">
          <a:off x="78524" y="2718572"/>
          <a:ext cx="1420379" cy="3554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Medicare FFS</a:t>
          </a:r>
        </a:p>
      </cdr:txBody>
    </cdr:sp>
  </cdr:relSizeAnchor>
  <cdr:relSizeAnchor xmlns:cdr="http://schemas.openxmlformats.org/drawingml/2006/chartDrawing">
    <cdr:from>
      <cdr:x>0</cdr:x>
      <cdr:y>0.75014</cdr:y>
    </cdr:from>
    <cdr:to>
      <cdr:x>0.20441</cdr:x>
      <cdr:y>0.81193</cdr:y>
    </cdr:to>
    <cdr:sp macro="" textlink="">
      <cdr:nvSpPr>
        <cdr:cNvPr id="16" name="TextBox 1">
          <a:extLst xmlns:a="http://schemas.openxmlformats.org/drawingml/2006/main">
            <a:ext uri="{FF2B5EF4-FFF2-40B4-BE49-F238E27FC236}">
              <a16:creationId xmlns:a16="http://schemas.microsoft.com/office/drawing/2014/main" id="{0EF9B1E2-54B7-44A0-BCE3-4C871373E97D}"/>
            </a:ext>
          </a:extLst>
        </cdr:cNvPr>
        <cdr:cNvSpPr txBox="1"/>
      </cdr:nvSpPr>
      <cdr:spPr>
        <a:xfrm xmlns:a="http://schemas.openxmlformats.org/drawingml/2006/main">
          <a:off x="0" y="3704019"/>
          <a:ext cx="1397766" cy="30511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Commercial</a:t>
          </a:r>
        </a:p>
      </cdr:txBody>
    </cdr:sp>
  </cdr:relSizeAnchor>
  <cdr:relSizeAnchor xmlns:cdr="http://schemas.openxmlformats.org/drawingml/2006/chartDrawing">
    <cdr:from>
      <cdr:x>0.47399</cdr:x>
      <cdr:y>0.15221</cdr:y>
    </cdr:from>
    <cdr:to>
      <cdr:x>0.62819</cdr:x>
      <cdr:y>0.2124</cdr:y>
    </cdr:to>
    <cdr:sp macro="" textlink="">
      <cdr:nvSpPr>
        <cdr:cNvPr id="17" name="TextBox 1">
          <a:extLst xmlns:a="http://schemas.openxmlformats.org/drawingml/2006/main">
            <a:ext uri="{FF2B5EF4-FFF2-40B4-BE49-F238E27FC236}">
              <a16:creationId xmlns:a16="http://schemas.microsoft.com/office/drawing/2014/main" id="{8ED89778-4D8D-4A89-B333-3EFC35FCE905}"/>
            </a:ext>
          </a:extLst>
        </cdr:cNvPr>
        <cdr:cNvSpPr txBox="1"/>
      </cdr:nvSpPr>
      <cdr:spPr>
        <a:xfrm xmlns:a="http://schemas.openxmlformats.org/drawingml/2006/main">
          <a:off x="3241176" y="751599"/>
          <a:ext cx="1054494" cy="297158"/>
        </a:xfrm>
        <a:prstGeom xmlns:a="http://schemas.openxmlformats.org/drawingml/2006/main" prst="rect">
          <a:avLst/>
        </a:prstGeom>
        <a:solidFill xmlns:a="http://schemas.openxmlformats.org/drawingml/2006/main">
          <a:srgbClr val="BABABA"/>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5.7%</a:t>
          </a:r>
        </a:p>
      </cdr:txBody>
    </cdr:sp>
  </cdr:relSizeAnchor>
  <cdr:relSizeAnchor xmlns:cdr="http://schemas.openxmlformats.org/drawingml/2006/chartDrawing">
    <cdr:from>
      <cdr:x>0.47539</cdr:x>
      <cdr:y>0.25476</cdr:y>
    </cdr:from>
    <cdr:to>
      <cdr:x>0.62763</cdr:x>
      <cdr:y>0.31205</cdr:y>
    </cdr:to>
    <cdr:sp macro="" textlink="">
      <cdr:nvSpPr>
        <cdr:cNvPr id="18" name="TextBox 1">
          <a:extLst xmlns:a="http://schemas.openxmlformats.org/drawingml/2006/main">
            <a:ext uri="{FF2B5EF4-FFF2-40B4-BE49-F238E27FC236}">
              <a16:creationId xmlns:a16="http://schemas.microsoft.com/office/drawing/2014/main" id="{5D8FD9E0-3FEA-43B6-AAFE-FACCCA6AE8D6}"/>
            </a:ext>
          </a:extLst>
        </cdr:cNvPr>
        <cdr:cNvSpPr txBox="1"/>
      </cdr:nvSpPr>
      <cdr:spPr>
        <a:xfrm xmlns:a="http://schemas.openxmlformats.org/drawingml/2006/main">
          <a:off x="3250797" y="1257943"/>
          <a:ext cx="1041035" cy="282890"/>
        </a:xfrm>
        <a:prstGeom xmlns:a="http://schemas.openxmlformats.org/drawingml/2006/main" prst="rect">
          <a:avLst/>
        </a:prstGeom>
        <a:solidFill xmlns:a="http://schemas.openxmlformats.org/drawingml/2006/main">
          <a:srgbClr val="89B3DE"/>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3.4%</a:t>
          </a:r>
        </a:p>
      </cdr:txBody>
    </cdr:sp>
  </cdr:relSizeAnchor>
  <cdr:relSizeAnchor xmlns:cdr="http://schemas.openxmlformats.org/drawingml/2006/chartDrawing">
    <cdr:from>
      <cdr:x>0.47729</cdr:x>
      <cdr:y>0.37972</cdr:y>
    </cdr:from>
    <cdr:to>
      <cdr:x>0.6261</cdr:x>
      <cdr:y>0.43871</cdr:y>
    </cdr:to>
    <cdr:sp macro="" textlink="">
      <cdr:nvSpPr>
        <cdr:cNvPr id="19" name="TextBox 1">
          <a:extLst xmlns:a="http://schemas.openxmlformats.org/drawingml/2006/main">
            <a:ext uri="{FF2B5EF4-FFF2-40B4-BE49-F238E27FC236}">
              <a16:creationId xmlns:a16="http://schemas.microsoft.com/office/drawing/2014/main" id="{28B1C5C0-F796-4482-BA09-4FE4308723B8}"/>
            </a:ext>
          </a:extLst>
        </cdr:cNvPr>
        <cdr:cNvSpPr txBox="1"/>
      </cdr:nvSpPr>
      <cdr:spPr>
        <a:xfrm xmlns:a="http://schemas.openxmlformats.org/drawingml/2006/main">
          <a:off x="3263785" y="1874986"/>
          <a:ext cx="1017587" cy="291272"/>
        </a:xfrm>
        <a:prstGeom xmlns:a="http://schemas.openxmlformats.org/drawingml/2006/main" prst="rect">
          <a:avLst/>
        </a:prstGeom>
        <a:solidFill xmlns:a="http://schemas.openxmlformats.org/drawingml/2006/main">
          <a:srgbClr val="4E8DCD"/>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5.8%</a:t>
          </a:r>
        </a:p>
      </cdr:txBody>
    </cdr:sp>
  </cdr:relSizeAnchor>
  <cdr:relSizeAnchor xmlns:cdr="http://schemas.openxmlformats.org/drawingml/2006/chartDrawing">
    <cdr:from>
      <cdr:x>0.48333</cdr:x>
      <cdr:y>0.55057</cdr:y>
    </cdr:from>
    <cdr:to>
      <cdr:x>0.62721</cdr:x>
      <cdr:y>0.61287</cdr:y>
    </cdr:to>
    <cdr:sp macro="" textlink="">
      <cdr:nvSpPr>
        <cdr:cNvPr id="20" name="TextBox 1">
          <a:extLst xmlns:a="http://schemas.openxmlformats.org/drawingml/2006/main">
            <a:ext uri="{FF2B5EF4-FFF2-40B4-BE49-F238E27FC236}">
              <a16:creationId xmlns:a16="http://schemas.microsoft.com/office/drawing/2014/main" id="{39D06324-60DC-49DF-85AF-9BCCDD79C5F0}"/>
            </a:ext>
          </a:extLst>
        </cdr:cNvPr>
        <cdr:cNvSpPr txBox="1"/>
      </cdr:nvSpPr>
      <cdr:spPr>
        <a:xfrm xmlns:a="http://schemas.openxmlformats.org/drawingml/2006/main">
          <a:off x="3305042" y="2718572"/>
          <a:ext cx="983930" cy="307657"/>
        </a:xfrm>
        <a:prstGeom xmlns:a="http://schemas.openxmlformats.org/drawingml/2006/main" prst="rect">
          <a:avLst/>
        </a:prstGeom>
        <a:solidFill xmlns:a="http://schemas.openxmlformats.org/drawingml/2006/main">
          <a:srgbClr val="2F5674"/>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3.7%</a:t>
          </a:r>
        </a:p>
      </cdr:txBody>
    </cdr:sp>
  </cdr:relSizeAnchor>
  <cdr:relSizeAnchor xmlns:cdr="http://schemas.openxmlformats.org/drawingml/2006/chartDrawing">
    <cdr:from>
      <cdr:x>0.48277</cdr:x>
      <cdr:y>0.74794</cdr:y>
    </cdr:from>
    <cdr:to>
      <cdr:x>0.62769</cdr:x>
      <cdr:y>0.80141</cdr:y>
    </cdr:to>
    <cdr:sp macro="" textlink="">
      <cdr:nvSpPr>
        <cdr:cNvPr id="21" name="TextBox 1">
          <a:extLst xmlns:a="http://schemas.openxmlformats.org/drawingml/2006/main">
            <a:ext uri="{FF2B5EF4-FFF2-40B4-BE49-F238E27FC236}">
              <a16:creationId xmlns:a16="http://schemas.microsoft.com/office/drawing/2014/main" id="{2A136170-2366-41B6-97D6-65B405858FEF}"/>
            </a:ext>
          </a:extLst>
        </cdr:cNvPr>
        <cdr:cNvSpPr txBox="1"/>
      </cdr:nvSpPr>
      <cdr:spPr>
        <a:xfrm xmlns:a="http://schemas.openxmlformats.org/drawingml/2006/main">
          <a:off x="3301224" y="3693134"/>
          <a:ext cx="990972" cy="264050"/>
        </a:xfrm>
        <a:prstGeom xmlns:a="http://schemas.openxmlformats.org/drawingml/2006/main" prst="rect">
          <a:avLst/>
        </a:prstGeom>
        <a:solidFill xmlns:a="http://schemas.openxmlformats.org/drawingml/2006/main">
          <a:srgbClr val="A39B4E"/>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1.9%</a:t>
          </a:r>
        </a:p>
      </cdr:txBody>
    </cdr:sp>
  </cdr:relSizeAnchor>
</c:userShapes>
</file>

<file path=ppt/drawings/drawing3.xml><?xml version="1.0" encoding="utf-8"?>
<c:userShapes xmlns:c="http://schemas.openxmlformats.org/drawingml/2006/chart">
  <cdr:relSizeAnchor xmlns:cdr="http://schemas.openxmlformats.org/drawingml/2006/chartDrawing">
    <cdr:from>
      <cdr:x>0.43015</cdr:x>
      <cdr:y>0.3347</cdr:y>
    </cdr:from>
    <cdr:to>
      <cdr:x>0.5321</cdr:x>
      <cdr:y>0.3347</cdr:y>
    </cdr:to>
    <cdr:cxnSp macro="">
      <cdr:nvCxnSpPr>
        <cdr:cNvPr id="2" name="Straight Connector 1">
          <a:extLst xmlns:a="http://schemas.openxmlformats.org/drawingml/2006/main">
            <a:ext uri="{FF2B5EF4-FFF2-40B4-BE49-F238E27FC236}">
              <a16:creationId xmlns:a16="http://schemas.microsoft.com/office/drawing/2014/main" id="{D5C50770-820D-41C1-8FD2-12DFBFA04D51}"/>
            </a:ext>
          </a:extLst>
        </cdr:cNvPr>
        <cdr:cNvCxnSpPr/>
      </cdr:nvCxnSpPr>
      <cdr:spPr>
        <a:xfrm xmlns:a="http://schemas.openxmlformats.org/drawingml/2006/main">
          <a:off x="3161378" y="1726785"/>
          <a:ext cx="749300"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0.33224</cdr:y>
    </cdr:from>
    <cdr:to>
      <cdr:x>0.73722</cdr:x>
      <cdr:y>0.33224</cdr:y>
    </cdr:to>
    <cdr:cxnSp macro="">
      <cdr:nvCxnSpPr>
        <cdr:cNvPr id="3" name="Straight Connector 2">
          <a:extLst xmlns:a="http://schemas.openxmlformats.org/drawingml/2006/main">
            <a:ext uri="{FF2B5EF4-FFF2-40B4-BE49-F238E27FC236}">
              <a16:creationId xmlns:a16="http://schemas.microsoft.com/office/drawing/2014/main" id="{B756E8EF-916E-4511-B5C2-ED498F1EA8D8}"/>
            </a:ext>
          </a:extLst>
        </cdr:cNvPr>
        <cdr:cNvCxnSpPr/>
      </cdr:nvCxnSpPr>
      <cdr:spPr>
        <a:xfrm xmlns:a="http://schemas.openxmlformats.org/drawingml/2006/main">
          <a:off x="4668867" y="1714085"/>
          <a:ext cx="749300"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0.42814</cdr:x>
      <cdr:y>0.6264</cdr:y>
    </cdr:from>
    <cdr:to>
      <cdr:x>0.53009</cdr:x>
      <cdr:y>0.6264</cdr:y>
    </cdr:to>
    <cdr:cxnSp macro="">
      <cdr:nvCxnSpPr>
        <cdr:cNvPr id="4" name="Straight Connector 3">
          <a:extLst xmlns:a="http://schemas.openxmlformats.org/drawingml/2006/main">
            <a:ext uri="{FF2B5EF4-FFF2-40B4-BE49-F238E27FC236}">
              <a16:creationId xmlns:a16="http://schemas.microsoft.com/office/drawing/2014/main" id="{B2009FEA-7FA5-432B-B937-6CB40FC99AA9}"/>
            </a:ext>
          </a:extLst>
        </cdr:cNvPr>
        <cdr:cNvCxnSpPr/>
      </cdr:nvCxnSpPr>
      <cdr:spPr>
        <a:xfrm xmlns:a="http://schemas.openxmlformats.org/drawingml/2006/main">
          <a:off x="3146591" y="3231735"/>
          <a:ext cx="749300"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0.6264</cdr:y>
    </cdr:from>
    <cdr:to>
      <cdr:x>0.73722</cdr:x>
      <cdr:y>0.6264</cdr:y>
    </cdr:to>
    <cdr:cxnSp macro="">
      <cdr:nvCxnSpPr>
        <cdr:cNvPr id="5" name="Straight Connector 4">
          <a:extLst xmlns:a="http://schemas.openxmlformats.org/drawingml/2006/main">
            <a:ext uri="{FF2B5EF4-FFF2-40B4-BE49-F238E27FC236}">
              <a16:creationId xmlns:a16="http://schemas.microsoft.com/office/drawing/2014/main" id="{38997E2C-EA22-451B-A9F8-0A45716A4360}"/>
            </a:ext>
          </a:extLst>
        </cdr:cNvPr>
        <cdr:cNvCxnSpPr/>
      </cdr:nvCxnSpPr>
      <cdr:spPr>
        <a:xfrm xmlns:a="http://schemas.openxmlformats.org/drawingml/2006/main">
          <a:off x="4668867" y="3231735"/>
          <a:ext cx="749300"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0.42814</cdr:x>
      <cdr:y>0.86886</cdr:y>
    </cdr:from>
    <cdr:to>
      <cdr:x>0.53009</cdr:x>
      <cdr:y>0.86886</cdr:y>
    </cdr:to>
    <cdr:cxnSp macro="">
      <cdr:nvCxnSpPr>
        <cdr:cNvPr id="6" name="Straight Connector 5">
          <a:extLst xmlns:a="http://schemas.openxmlformats.org/drawingml/2006/main">
            <a:ext uri="{FF2B5EF4-FFF2-40B4-BE49-F238E27FC236}">
              <a16:creationId xmlns:a16="http://schemas.microsoft.com/office/drawing/2014/main" id="{CC531A7A-F048-48FB-8350-A28C0080D47D}"/>
            </a:ext>
          </a:extLst>
        </cdr:cNvPr>
        <cdr:cNvCxnSpPr/>
      </cdr:nvCxnSpPr>
      <cdr:spPr>
        <a:xfrm xmlns:a="http://schemas.openxmlformats.org/drawingml/2006/main">
          <a:off x="3146591" y="4482685"/>
          <a:ext cx="749300"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0.87256</cdr:y>
    </cdr:from>
    <cdr:to>
      <cdr:x>0.73722</cdr:x>
      <cdr:y>0.87256</cdr:y>
    </cdr:to>
    <cdr:cxnSp macro="">
      <cdr:nvCxnSpPr>
        <cdr:cNvPr id="7" name="Straight Connector 6">
          <a:extLst xmlns:a="http://schemas.openxmlformats.org/drawingml/2006/main">
            <a:ext uri="{FF2B5EF4-FFF2-40B4-BE49-F238E27FC236}">
              <a16:creationId xmlns:a16="http://schemas.microsoft.com/office/drawing/2014/main" id="{F8CE5609-B0B0-4208-BC65-109474E1F262}"/>
            </a:ext>
          </a:extLst>
        </cdr:cNvPr>
        <cdr:cNvCxnSpPr/>
      </cdr:nvCxnSpPr>
      <cdr:spPr>
        <a:xfrm xmlns:a="http://schemas.openxmlformats.org/drawingml/2006/main">
          <a:off x="4668867" y="4501735"/>
          <a:ext cx="749300"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0.43915</cdr:x>
      <cdr:y>0.17612</cdr:y>
    </cdr:from>
    <cdr:to>
      <cdr:x>0.66364</cdr:x>
      <cdr:y>0.25346</cdr:y>
    </cdr:to>
    <cdr:sp macro="" textlink="">
      <cdr:nvSpPr>
        <cdr:cNvPr id="8" name="Flowchart: Process 7">
          <a:extLst xmlns:a="http://schemas.openxmlformats.org/drawingml/2006/main">
            <a:ext uri="{FF2B5EF4-FFF2-40B4-BE49-F238E27FC236}">
              <a16:creationId xmlns:a16="http://schemas.microsoft.com/office/drawing/2014/main" id="{41768E49-A0B7-4AC2-9C60-A2E38511C4E4}"/>
            </a:ext>
          </a:extLst>
        </cdr:cNvPr>
        <cdr:cNvSpPr/>
      </cdr:nvSpPr>
      <cdr:spPr>
        <a:xfrm xmlns:a="http://schemas.openxmlformats.org/drawingml/2006/main">
          <a:off x="3227515" y="908635"/>
          <a:ext cx="1649895" cy="399033"/>
        </a:xfrm>
        <a:prstGeom xmlns:a="http://schemas.openxmlformats.org/drawingml/2006/main" prst="flowChartProcess">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dirty="0"/>
            <a:t>Annual Growth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3EC56-CECA-443B-B578-BD2C76F49B15}"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BFF34-4E4C-47C4-BB1F-F6A660910A80}" type="slidenum">
              <a:rPr lang="en-US" smtClean="0"/>
              <a:t>‹#›</a:t>
            </a:fld>
            <a:endParaRPr lang="en-US"/>
          </a:p>
        </p:txBody>
      </p:sp>
    </p:spTree>
    <p:extLst>
      <p:ext uri="{BB962C8B-B14F-4D97-AF65-F5344CB8AC3E}">
        <p14:creationId xmlns:p14="http://schemas.microsoft.com/office/powerpoint/2010/main" val="261225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2</a:t>
            </a:fld>
            <a:endParaRPr lang="en-US"/>
          </a:p>
        </p:txBody>
      </p:sp>
    </p:spTree>
    <p:extLst>
      <p:ext uri="{BB962C8B-B14F-4D97-AF65-F5344CB8AC3E}">
        <p14:creationId xmlns:p14="http://schemas.microsoft.com/office/powerpoint/2010/main" val="384263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14</a:t>
            </a:fld>
            <a:endParaRPr lang="en-US"/>
          </a:p>
        </p:txBody>
      </p:sp>
    </p:spTree>
    <p:extLst>
      <p:ext uri="{BB962C8B-B14F-4D97-AF65-F5344CB8AC3E}">
        <p14:creationId xmlns:p14="http://schemas.microsoft.com/office/powerpoint/2010/main" val="48309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15</a:t>
            </a:fld>
            <a:endParaRPr lang="en-US"/>
          </a:p>
        </p:txBody>
      </p:sp>
    </p:spTree>
    <p:extLst>
      <p:ext uri="{BB962C8B-B14F-4D97-AF65-F5344CB8AC3E}">
        <p14:creationId xmlns:p14="http://schemas.microsoft.com/office/powerpoint/2010/main" val="183204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16</a:t>
            </a:fld>
            <a:endParaRPr lang="en-US"/>
          </a:p>
        </p:txBody>
      </p:sp>
    </p:spTree>
    <p:extLst>
      <p:ext uri="{BB962C8B-B14F-4D97-AF65-F5344CB8AC3E}">
        <p14:creationId xmlns:p14="http://schemas.microsoft.com/office/powerpoint/2010/main" val="300509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47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25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97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68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86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05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7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3</a:t>
            </a:fld>
            <a:endParaRPr lang="en-US"/>
          </a:p>
        </p:txBody>
      </p:sp>
    </p:spTree>
    <p:extLst>
      <p:ext uri="{BB962C8B-B14F-4D97-AF65-F5344CB8AC3E}">
        <p14:creationId xmlns:p14="http://schemas.microsoft.com/office/powerpoint/2010/main" val="339578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B166-A999-534E-8715-BDE85E424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8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4</a:t>
            </a:fld>
            <a:endParaRPr lang="en-US"/>
          </a:p>
        </p:txBody>
      </p:sp>
    </p:spTree>
    <p:extLst>
      <p:ext uri="{BB962C8B-B14F-4D97-AF65-F5344CB8AC3E}">
        <p14:creationId xmlns:p14="http://schemas.microsoft.com/office/powerpoint/2010/main" val="169381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5</a:t>
            </a:fld>
            <a:endParaRPr lang="en-US"/>
          </a:p>
        </p:txBody>
      </p:sp>
    </p:spTree>
    <p:extLst>
      <p:ext uri="{BB962C8B-B14F-4D97-AF65-F5344CB8AC3E}">
        <p14:creationId xmlns:p14="http://schemas.microsoft.com/office/powerpoint/2010/main" val="260214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6</a:t>
            </a:fld>
            <a:endParaRPr lang="en-US"/>
          </a:p>
        </p:txBody>
      </p:sp>
    </p:spTree>
    <p:extLst>
      <p:ext uri="{BB962C8B-B14F-4D97-AF65-F5344CB8AC3E}">
        <p14:creationId xmlns:p14="http://schemas.microsoft.com/office/powerpoint/2010/main" val="314611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8</a:t>
            </a:fld>
            <a:endParaRPr lang="en-US"/>
          </a:p>
        </p:txBody>
      </p:sp>
    </p:spTree>
    <p:extLst>
      <p:ext uri="{BB962C8B-B14F-4D97-AF65-F5344CB8AC3E}">
        <p14:creationId xmlns:p14="http://schemas.microsoft.com/office/powerpoint/2010/main" val="282107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9</a:t>
            </a:fld>
            <a:endParaRPr lang="en-US"/>
          </a:p>
        </p:txBody>
      </p:sp>
    </p:spTree>
    <p:extLst>
      <p:ext uri="{BB962C8B-B14F-4D97-AF65-F5344CB8AC3E}">
        <p14:creationId xmlns:p14="http://schemas.microsoft.com/office/powerpoint/2010/main" val="29128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12</a:t>
            </a:fld>
            <a:endParaRPr lang="en-US"/>
          </a:p>
        </p:txBody>
      </p:sp>
    </p:spTree>
    <p:extLst>
      <p:ext uri="{BB962C8B-B14F-4D97-AF65-F5344CB8AC3E}">
        <p14:creationId xmlns:p14="http://schemas.microsoft.com/office/powerpoint/2010/main" val="369272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13</a:t>
            </a:fld>
            <a:endParaRPr lang="en-US"/>
          </a:p>
        </p:txBody>
      </p:sp>
    </p:spTree>
    <p:extLst>
      <p:ext uri="{BB962C8B-B14F-4D97-AF65-F5344CB8AC3E}">
        <p14:creationId xmlns:p14="http://schemas.microsoft.com/office/powerpoint/2010/main" val="1261210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11/11/2020</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3AE31069-7D15-41AE-B081-49D9D66454A6}"/>
              </a:ext>
            </a:extLst>
          </p:cNvPr>
          <p:cNvPicPr/>
          <p:nvPr userDrawn="1"/>
        </p:nvPicPr>
        <p:blipFill>
          <a:blip r:embed="rId2" cstate="print"/>
          <a:stretch>
            <a:fillRect/>
          </a:stretch>
        </p:blipFill>
        <p:spPr>
          <a:xfrm>
            <a:off x="3803559" y="23154"/>
            <a:ext cx="4584882" cy="2120039"/>
          </a:xfrm>
          <a:prstGeom prst="rect">
            <a:avLst/>
          </a:prstGeom>
        </p:spPr>
      </p:pic>
    </p:spTree>
    <p:extLst>
      <p:ext uri="{BB962C8B-B14F-4D97-AF65-F5344CB8AC3E}">
        <p14:creationId xmlns:p14="http://schemas.microsoft.com/office/powerpoint/2010/main" val="343144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11/11/2020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1437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11/11/2020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7009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1B5C302-2967-466F-AB87-32FBE3DC0034}"/>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3272A2D9-1C29-4931-84D9-8E396571BC4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68222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8AF59CA-9A0A-4708-991B-9EA712BC766F}"/>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043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4839BFF-9ECC-457E-A89E-D80634445C7D}"/>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F63434C9-75F2-4FBE-AAB5-8DD0AE09F3D5}"/>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42900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759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03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8495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E5C79C45-808A-49F1-9C82-72DF978C382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5C6FB3CA-FE55-4F81-BE76-EBD293AF20D2}"/>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278320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5099858" cy="365125"/>
          </a:xfrm>
          <a:prstGeom prst="rect">
            <a:avLst/>
          </a:prstGeo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344068"/>
                </a:solidFill>
                <a:effectLst/>
                <a:uLnTx/>
                <a:uFillTx/>
                <a:latin typeface="Calibri"/>
                <a:ea typeface="+mn-ea"/>
                <a:cs typeface="+mn-cs"/>
              </a:rPr>
              <a:t>State of Rhode Island  Support provided by the  Peterson Center on Healthcare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34406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a:ea typeface="+mn-ea"/>
              <a:cs typeface="+mn-cs"/>
            </a:endParaRPr>
          </a:p>
        </p:txBody>
      </p:sp>
    </p:spTree>
    <p:extLst>
      <p:ext uri="{BB962C8B-B14F-4D97-AF65-F5344CB8AC3E}">
        <p14:creationId xmlns:p14="http://schemas.microsoft.com/office/powerpoint/2010/main" val="25951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1D4268"/>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D24412-2748-4BFF-BC48-DB209666C6CF}" type="datetime1">
              <a:rPr lang="en-US" smtClean="0"/>
              <a:pPr/>
              <a:t>11/11/2020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67163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77930D2F-DBF3-4165-897C-F4EF71BF2188}"/>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BAB244DF-19AB-4763-9464-2A8D205EEC9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65028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2369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1751DFF-58CF-49E1-B757-841659A05350}"/>
              </a:ext>
            </a:extLst>
          </p:cNvPr>
          <p:cNvSpPr txBox="1">
            <a:spLocks/>
          </p:cNvSpPr>
          <p:nvPr userDrawn="1"/>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88AA37-CDEA-44EC-A0B7-972E33B09182}" type="slidenum">
              <a:rPr lang="en-US" smtClean="0">
                <a:latin typeface="Calibri"/>
              </a:rPr>
              <a:pPr>
                <a:defRPr/>
              </a:pPr>
              <a:t>‹#›</a:t>
            </a:fld>
            <a:endParaRPr lang="en-US">
              <a:latin typeface="Calibri"/>
            </a:endParaRPr>
          </a:p>
        </p:txBody>
      </p:sp>
      <p:sp>
        <p:nvSpPr>
          <p:cNvPr id="10" name="Footer Placeholder 3">
            <a:extLst>
              <a:ext uri="{FF2B5EF4-FFF2-40B4-BE49-F238E27FC236}">
                <a16:creationId xmlns:a16="http://schemas.microsoft.com/office/drawing/2014/main" id="{9AD44724-A3C3-4F77-943C-D348B8573A68}"/>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29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C636-94BB-7E4A-A4F2-49D8DB913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0CDDF5-3CD1-9840-993B-3B5700A5B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73D92-6122-E043-AA6E-FCC9F31CB8E9}"/>
              </a:ext>
            </a:extLst>
          </p:cNvPr>
          <p:cNvSpPr>
            <a:spLocks noGrp="1"/>
          </p:cNvSpPr>
          <p:nvPr>
            <p:ph type="dt" sz="half" idx="10"/>
          </p:nvPr>
        </p:nvSpPr>
        <p:spPr/>
        <p:txBody>
          <a:bodyPr/>
          <a:lstStyle/>
          <a:p>
            <a:fld id="{873AAD9E-ACE7-5B4F-8E8A-209D1595748A}" type="datetime1">
              <a:rPr lang="en-US" smtClean="0"/>
              <a:t>11/11/2020</a:t>
            </a:fld>
            <a:endParaRPr lang="en-US" dirty="0"/>
          </a:p>
        </p:txBody>
      </p:sp>
      <p:sp>
        <p:nvSpPr>
          <p:cNvPr id="5" name="Footer Placeholder 4">
            <a:extLst>
              <a:ext uri="{FF2B5EF4-FFF2-40B4-BE49-F238E27FC236}">
                <a16:creationId xmlns:a16="http://schemas.microsoft.com/office/drawing/2014/main" id="{1CADDC78-79A9-4D49-9045-438E8AF8B0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31E333-EDB7-764C-9FD9-085424849161}"/>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4214595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4BB2-5CD3-024F-B3FD-5BE86C876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91399-A99F-C147-A7CB-15DBE4B9A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6D05-2E60-8846-B951-839D9810304D}"/>
              </a:ext>
            </a:extLst>
          </p:cNvPr>
          <p:cNvSpPr>
            <a:spLocks noGrp="1"/>
          </p:cNvSpPr>
          <p:nvPr>
            <p:ph type="dt" sz="half" idx="10"/>
          </p:nvPr>
        </p:nvSpPr>
        <p:spPr/>
        <p:txBody>
          <a:bodyPr/>
          <a:lstStyle/>
          <a:p>
            <a:fld id="{935D8E3A-B81D-BF4F-AE55-172B6097CFB1}" type="datetime1">
              <a:rPr lang="en-US" smtClean="0"/>
              <a:t>11/11/2020</a:t>
            </a:fld>
            <a:endParaRPr lang="en-US" dirty="0"/>
          </a:p>
        </p:txBody>
      </p:sp>
      <p:sp>
        <p:nvSpPr>
          <p:cNvPr id="5" name="Footer Placeholder 4">
            <a:extLst>
              <a:ext uri="{FF2B5EF4-FFF2-40B4-BE49-F238E27FC236}">
                <a16:creationId xmlns:a16="http://schemas.microsoft.com/office/drawing/2014/main" id="{EB0918CE-532C-3A45-82B8-0AAA43569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C9DCBA-73D3-D144-9EBD-C9459E3C1003}"/>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263782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07A7-5F41-E045-B14F-4680940426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0B986-92BC-D24F-97C9-DF4D49249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D182-93D8-E048-8063-683D0EDC8CBB}"/>
              </a:ext>
            </a:extLst>
          </p:cNvPr>
          <p:cNvSpPr>
            <a:spLocks noGrp="1"/>
          </p:cNvSpPr>
          <p:nvPr>
            <p:ph type="dt" sz="half" idx="10"/>
          </p:nvPr>
        </p:nvSpPr>
        <p:spPr/>
        <p:txBody>
          <a:bodyPr/>
          <a:lstStyle/>
          <a:p>
            <a:fld id="{B07D4632-C7FB-8D4F-B7EF-DCE47811513D}" type="datetime1">
              <a:rPr lang="en-US" smtClean="0"/>
              <a:t>11/11/2020</a:t>
            </a:fld>
            <a:endParaRPr lang="en-US" dirty="0"/>
          </a:p>
        </p:txBody>
      </p:sp>
      <p:sp>
        <p:nvSpPr>
          <p:cNvPr id="5" name="Footer Placeholder 4">
            <a:extLst>
              <a:ext uri="{FF2B5EF4-FFF2-40B4-BE49-F238E27FC236}">
                <a16:creationId xmlns:a16="http://schemas.microsoft.com/office/drawing/2014/main" id="{973CC347-809F-9740-8C51-7BF01BCFC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08C74-BF04-EB43-9CDE-0A9E79BA7E75}"/>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68688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C967-24C4-6D4A-8E41-72DF815D5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7512B-235A-CF43-AD78-90FF781AB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C70DC-4254-8841-B908-EB24DC6D2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D7D87-CE26-F74D-8A84-EEF33B6C755C}"/>
              </a:ext>
            </a:extLst>
          </p:cNvPr>
          <p:cNvSpPr>
            <a:spLocks noGrp="1"/>
          </p:cNvSpPr>
          <p:nvPr>
            <p:ph type="dt" sz="half" idx="10"/>
          </p:nvPr>
        </p:nvSpPr>
        <p:spPr/>
        <p:txBody>
          <a:bodyPr/>
          <a:lstStyle/>
          <a:p>
            <a:fld id="{37A14D4A-290A-8041-9556-89E9044DE330}" type="datetime1">
              <a:rPr lang="en-US" smtClean="0"/>
              <a:t>11/11/2020</a:t>
            </a:fld>
            <a:endParaRPr lang="en-US" dirty="0"/>
          </a:p>
        </p:txBody>
      </p:sp>
      <p:sp>
        <p:nvSpPr>
          <p:cNvPr id="6" name="Footer Placeholder 5">
            <a:extLst>
              <a:ext uri="{FF2B5EF4-FFF2-40B4-BE49-F238E27FC236}">
                <a16:creationId xmlns:a16="http://schemas.microsoft.com/office/drawing/2014/main" id="{E279144C-8FB4-D44D-88B0-16D1CA8B82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D09D67-54E4-CF4A-9418-EAF43F03DFD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1670414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EE69-61ED-6444-89A7-E61EF34FF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108F2-D292-8746-9147-6D2382F45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00A05-5A76-4A4B-93BD-F0EA01F5FC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DAFFB-0B6D-554F-9B73-EDDE74EF5F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14D8D-CFFE-E442-8497-BAC736A286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411E3-D4E7-1D4F-AD64-4E7520614CDD}"/>
              </a:ext>
            </a:extLst>
          </p:cNvPr>
          <p:cNvSpPr>
            <a:spLocks noGrp="1"/>
          </p:cNvSpPr>
          <p:nvPr>
            <p:ph type="dt" sz="half" idx="10"/>
          </p:nvPr>
        </p:nvSpPr>
        <p:spPr/>
        <p:txBody>
          <a:bodyPr/>
          <a:lstStyle/>
          <a:p>
            <a:fld id="{5B1CD3A0-240B-2D4E-8056-8EF74C646754}" type="datetime1">
              <a:rPr lang="en-US" smtClean="0"/>
              <a:t>11/11/2020</a:t>
            </a:fld>
            <a:endParaRPr lang="en-US" dirty="0"/>
          </a:p>
        </p:txBody>
      </p:sp>
      <p:sp>
        <p:nvSpPr>
          <p:cNvPr id="8" name="Footer Placeholder 7">
            <a:extLst>
              <a:ext uri="{FF2B5EF4-FFF2-40B4-BE49-F238E27FC236}">
                <a16:creationId xmlns:a16="http://schemas.microsoft.com/office/drawing/2014/main" id="{F75C2CAE-E5FB-7D47-977D-0A92A4D19D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10FB47-166C-8049-8CF7-2037213D7005}"/>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134429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5459-B5F2-684E-AE74-F5D1DA8A8B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EE83FA-79DC-DD4F-88C4-E28662DDB057}"/>
              </a:ext>
            </a:extLst>
          </p:cNvPr>
          <p:cNvSpPr>
            <a:spLocks noGrp="1"/>
          </p:cNvSpPr>
          <p:nvPr>
            <p:ph type="dt" sz="half" idx="10"/>
          </p:nvPr>
        </p:nvSpPr>
        <p:spPr/>
        <p:txBody>
          <a:bodyPr/>
          <a:lstStyle/>
          <a:p>
            <a:fld id="{54DA44BA-D378-BD48-88FD-346C73C5FB4E}" type="datetime1">
              <a:rPr lang="en-US" smtClean="0"/>
              <a:t>11/11/2020</a:t>
            </a:fld>
            <a:endParaRPr lang="en-US" dirty="0"/>
          </a:p>
        </p:txBody>
      </p:sp>
      <p:sp>
        <p:nvSpPr>
          <p:cNvPr id="4" name="Footer Placeholder 3">
            <a:extLst>
              <a:ext uri="{FF2B5EF4-FFF2-40B4-BE49-F238E27FC236}">
                <a16:creationId xmlns:a16="http://schemas.microsoft.com/office/drawing/2014/main" id="{F3DB606A-82DE-6D40-B625-D1C50128277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3D8214-8ED6-2C45-A436-4D97E876DDA3}"/>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61088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F61BC-D509-E543-9819-9DF7857605F0}"/>
              </a:ext>
            </a:extLst>
          </p:cNvPr>
          <p:cNvSpPr>
            <a:spLocks noGrp="1"/>
          </p:cNvSpPr>
          <p:nvPr>
            <p:ph type="dt" sz="half" idx="10"/>
          </p:nvPr>
        </p:nvSpPr>
        <p:spPr/>
        <p:txBody>
          <a:bodyPr/>
          <a:lstStyle/>
          <a:p>
            <a:fld id="{AAA48842-9D5A-184E-9ADC-48919C2B5471}" type="datetime1">
              <a:rPr lang="en-US" smtClean="0"/>
              <a:t>11/11/2020</a:t>
            </a:fld>
            <a:endParaRPr lang="en-US" dirty="0"/>
          </a:p>
        </p:txBody>
      </p:sp>
      <p:sp>
        <p:nvSpPr>
          <p:cNvPr id="3" name="Footer Placeholder 2">
            <a:extLst>
              <a:ext uri="{FF2B5EF4-FFF2-40B4-BE49-F238E27FC236}">
                <a16:creationId xmlns:a16="http://schemas.microsoft.com/office/drawing/2014/main" id="{1EEFC2DD-0C25-A649-A607-1108B0DD6C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D8D8BE-C16C-594C-A2A5-05CC70BB7A52}"/>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31305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1716464"/>
            <a:ext cx="12188825" cy="1237047"/>
          </a:xfrm>
          <a:solidFill>
            <a:schemeClr val="accent4">
              <a:lumMod val="20000"/>
              <a:lumOff val="80000"/>
            </a:schemeClr>
          </a:solidFill>
          <a:ln>
            <a:solidFill>
              <a:schemeClr val="tx2"/>
            </a:solidFill>
          </a:ln>
        </p:spPr>
        <p:txBody>
          <a:bodyPr anchor="b" anchorCtr="0">
            <a:normAutofit/>
          </a:bodyPr>
          <a:lstStyle>
            <a:lvl1pPr>
              <a:lnSpc>
                <a:spcPct val="85000"/>
              </a:lnSpc>
              <a:defRPr sz="6000" b="0">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0" y="2977023"/>
            <a:ext cx="12188824" cy="1143000"/>
          </a:xfrm>
        </p:spPr>
        <p:txBody>
          <a:bodyPr lIns="91440" rIns="91440" anchor="t" anchorCtr="0">
            <a:normAutofit/>
          </a:bodyPr>
          <a:lstStyle>
            <a:lvl1pPr marL="0" indent="0">
              <a:buNone/>
              <a:defRPr sz="2400" cap="all" spc="200" baseline="0">
                <a:solidFill>
                  <a:schemeClr val="tx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852ED-31E4-45F0-B926-2DDA15617DE7}" type="datetime1">
              <a:rPr lang="en-US" smtClean="0"/>
              <a:pPr/>
              <a:t>11/11/2020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85799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7744-8D8E-1C42-86D3-232DE3BB4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6BA91-D1DE-8341-95B9-DA135B588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07D41-8E01-B84D-A776-E3FC2D49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99B05-8129-E247-82E4-67E922E2B733}"/>
              </a:ext>
            </a:extLst>
          </p:cNvPr>
          <p:cNvSpPr>
            <a:spLocks noGrp="1"/>
          </p:cNvSpPr>
          <p:nvPr>
            <p:ph type="dt" sz="half" idx="10"/>
          </p:nvPr>
        </p:nvSpPr>
        <p:spPr/>
        <p:txBody>
          <a:bodyPr/>
          <a:lstStyle/>
          <a:p>
            <a:fld id="{E059CCC8-DC40-FE41-8905-3E260F720FEF}" type="datetime1">
              <a:rPr lang="en-US" smtClean="0"/>
              <a:t>11/11/2020</a:t>
            </a:fld>
            <a:endParaRPr lang="en-US" dirty="0"/>
          </a:p>
        </p:txBody>
      </p:sp>
      <p:sp>
        <p:nvSpPr>
          <p:cNvPr id="6" name="Footer Placeholder 5">
            <a:extLst>
              <a:ext uri="{FF2B5EF4-FFF2-40B4-BE49-F238E27FC236}">
                <a16:creationId xmlns:a16="http://schemas.microsoft.com/office/drawing/2014/main" id="{4B2E179C-EB5C-5248-8407-3F17BA552E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5BCE8F-CD36-A14C-A230-D32321B24DC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3611505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3F74-42CC-E948-9677-10C3A1DA5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70603-CD67-5342-8DF7-8BF427DFF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8B67EE7-DCFD-1A44-86D3-642D3D3CE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EB162-5ED9-CB40-BA56-76B0D375C660}"/>
              </a:ext>
            </a:extLst>
          </p:cNvPr>
          <p:cNvSpPr>
            <a:spLocks noGrp="1"/>
          </p:cNvSpPr>
          <p:nvPr>
            <p:ph type="dt" sz="half" idx="10"/>
          </p:nvPr>
        </p:nvSpPr>
        <p:spPr/>
        <p:txBody>
          <a:bodyPr/>
          <a:lstStyle/>
          <a:p>
            <a:fld id="{5498764B-2032-6A42-B3E6-AD460F5F364F}" type="datetime1">
              <a:rPr lang="en-US" smtClean="0"/>
              <a:t>11/11/2020</a:t>
            </a:fld>
            <a:endParaRPr lang="en-US" dirty="0"/>
          </a:p>
        </p:txBody>
      </p:sp>
      <p:sp>
        <p:nvSpPr>
          <p:cNvPr id="6" name="Footer Placeholder 5">
            <a:extLst>
              <a:ext uri="{FF2B5EF4-FFF2-40B4-BE49-F238E27FC236}">
                <a16:creationId xmlns:a16="http://schemas.microsoft.com/office/drawing/2014/main" id="{E35D3602-62EF-4545-BFE5-CFC5C30E8F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F569FA-ED18-7D48-902F-9C8B785A262C}"/>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3778856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1165-B205-C545-A3C9-3FEFBCE4C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88D85-13BA-A44F-A60A-4C4D0638A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9B28F-884A-A54F-B823-15C37FC80235}"/>
              </a:ext>
            </a:extLst>
          </p:cNvPr>
          <p:cNvSpPr>
            <a:spLocks noGrp="1"/>
          </p:cNvSpPr>
          <p:nvPr>
            <p:ph type="dt" sz="half" idx="10"/>
          </p:nvPr>
        </p:nvSpPr>
        <p:spPr/>
        <p:txBody>
          <a:bodyPr/>
          <a:lstStyle/>
          <a:p>
            <a:fld id="{7837D70E-EEAD-E94E-9C87-7DBD25BC20E0}" type="datetime1">
              <a:rPr lang="en-US" smtClean="0"/>
              <a:t>11/11/2020</a:t>
            </a:fld>
            <a:endParaRPr lang="en-US" dirty="0"/>
          </a:p>
        </p:txBody>
      </p:sp>
      <p:sp>
        <p:nvSpPr>
          <p:cNvPr id="5" name="Footer Placeholder 4">
            <a:extLst>
              <a:ext uri="{FF2B5EF4-FFF2-40B4-BE49-F238E27FC236}">
                <a16:creationId xmlns:a16="http://schemas.microsoft.com/office/drawing/2014/main" id="{9D73F740-6518-AC4F-9D89-BFF81A736F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8751B-7EC0-2C48-B384-609739BA71F1}"/>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3359527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C0D40-0A74-8A48-ACB9-574AF34CFD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A23DB6-2A8F-574E-B728-C7B285183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0A086-2F35-5148-97FC-1EB21A721504}"/>
              </a:ext>
            </a:extLst>
          </p:cNvPr>
          <p:cNvSpPr>
            <a:spLocks noGrp="1"/>
          </p:cNvSpPr>
          <p:nvPr>
            <p:ph type="dt" sz="half" idx="10"/>
          </p:nvPr>
        </p:nvSpPr>
        <p:spPr/>
        <p:txBody>
          <a:bodyPr/>
          <a:lstStyle/>
          <a:p>
            <a:fld id="{B322F243-5F84-134E-8C3F-703AE046B31A}" type="datetime1">
              <a:rPr lang="en-US" smtClean="0"/>
              <a:t>11/11/2020</a:t>
            </a:fld>
            <a:endParaRPr lang="en-US" dirty="0"/>
          </a:p>
        </p:txBody>
      </p:sp>
      <p:sp>
        <p:nvSpPr>
          <p:cNvPr id="5" name="Footer Placeholder 4">
            <a:extLst>
              <a:ext uri="{FF2B5EF4-FFF2-40B4-BE49-F238E27FC236}">
                <a16:creationId xmlns:a16="http://schemas.microsoft.com/office/drawing/2014/main" id="{836B137C-2C84-F74B-8373-161E8D706D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E53D71-5967-A24B-9AD5-08D0948088D8}"/>
              </a:ext>
            </a:extLst>
          </p:cNvPr>
          <p:cNvSpPr>
            <a:spLocks noGrp="1"/>
          </p:cNvSpPr>
          <p:nvPr>
            <p:ph type="sldNum" sz="quarter" idx="12"/>
          </p:nvPr>
        </p:nvSpPr>
        <p:spPr/>
        <p:txBody>
          <a:bodyPr/>
          <a:lstStyle/>
          <a:p>
            <a:fld id="{60E402D1-69A7-214F-956B-F1444D46C264}" type="slidenum">
              <a:rPr lang="en-US" smtClean="0"/>
              <a:t>‹#›</a:t>
            </a:fld>
            <a:endParaRPr lang="en-US" dirty="0"/>
          </a:p>
        </p:txBody>
      </p:sp>
    </p:spTree>
    <p:extLst>
      <p:ext uri="{BB962C8B-B14F-4D97-AF65-F5344CB8AC3E}">
        <p14:creationId xmlns:p14="http://schemas.microsoft.com/office/powerpoint/2010/main" val="178538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44137" y="286604"/>
            <a:ext cx="11312433" cy="968440"/>
          </a:xfrm>
        </p:spPr>
        <p:txBody>
          <a:bodyPr/>
          <a:lstStyle>
            <a:lvl1pPr>
              <a:defRPr>
                <a:solidFill>
                  <a:srgbClr val="1D4268"/>
                </a:solidFill>
              </a:defRPr>
            </a:lvl1pPr>
          </a:lstStyle>
          <a:p>
            <a:r>
              <a:rPr lang="en-US"/>
              <a:t>Click to edit Master title style</a:t>
            </a:r>
          </a:p>
        </p:txBody>
      </p:sp>
      <p:sp>
        <p:nvSpPr>
          <p:cNvPr id="3" name="Content Placeholder 2"/>
          <p:cNvSpPr>
            <a:spLocks noGrp="1"/>
          </p:cNvSpPr>
          <p:nvPr>
            <p:ph sz="half" idx="1"/>
          </p:nvPr>
        </p:nvSpPr>
        <p:spPr>
          <a:xfrm>
            <a:off x="444137" y="1372611"/>
            <a:ext cx="5590902"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666" y="1372611"/>
            <a:ext cx="5586984"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EF34C7-9E75-47C4-A516-66C3CB6DF461}" type="datetime1">
              <a:rPr lang="en-US" smtClean="0"/>
              <a:pPr/>
              <a:t>11/11/2020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50128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286604"/>
            <a:ext cx="11273246" cy="954368"/>
          </a:xfrm>
        </p:spPr>
        <p:txBody>
          <a:bodyPr/>
          <a:lstStyle>
            <a:lvl1pPr>
              <a:defRPr>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457200"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5293"/>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7818"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7818" y="2145292"/>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63B4-BC7E-42CD-B3D6-103D73BE7EE7}" type="datetime1">
              <a:rPr lang="en-US" smtClean="0"/>
              <a:pPr/>
              <a:t>11/11/2020</a:t>
            </a:fld>
            <a:endParaRPr lang="en-US"/>
          </a:p>
        </p:txBody>
      </p:sp>
      <p:sp>
        <p:nvSpPr>
          <p:cNvPr id="8" name="Footer Placeholder 7"/>
          <p:cNvSpPr>
            <a:spLocks noGrp="1"/>
          </p:cNvSpPr>
          <p:nvPr>
            <p:ph type="ftr" sz="quarter" idx="11"/>
          </p:nvPr>
        </p:nvSpPr>
        <p:spPr/>
        <p:txBody>
          <a:body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4413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97CB78B-CA1C-4CF2-83E0-2165CCF69628}" type="datetime1">
              <a:rPr lang="en-US" smtClean="0"/>
              <a:pPr/>
              <a:t>11/11/2020</a:t>
            </a:fld>
            <a:endParaRPr lang="en-US"/>
          </a:p>
        </p:txBody>
      </p:sp>
      <p:sp>
        <p:nvSpPr>
          <p:cNvPr id="4" name="Footer Placeholder 3"/>
          <p:cNvSpPr>
            <a:spLocks noGrp="1"/>
          </p:cNvSpPr>
          <p:nvPr>
            <p:ph type="ftr" sz="quarter" idx="11"/>
          </p:nvPr>
        </p:nvSpPr>
        <p:spPr/>
        <p:txBody>
          <a:bodyPr/>
          <a:lstStyle/>
          <a:p>
            <a:r>
              <a:rPr lang="en-US"/>
              <a:t>Office of the Health Insurance Commissioner</a:t>
            </a:r>
          </a:p>
        </p:txBody>
      </p:sp>
      <p:sp>
        <p:nvSpPr>
          <p:cNvPr id="5" name="Slide Number Placeholder 4"/>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9894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3D604F-33AD-42BE-935C-A82F196E525E}" type="datetime1">
              <a:rPr lang="en-US" smtClean="0"/>
              <a:pPr/>
              <a:t>11/11/2020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688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D29EBE-4401-477E-931E-805A5A3AC7CC}" type="datetime1">
              <a:rPr lang="en-US" smtClean="0"/>
              <a:pPr/>
              <a:t>11/11/2020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1D4268"/>
                </a:solidFill>
              </a:defRPr>
            </a:lvl1pPr>
          </a:lstStyle>
          <a:p>
            <a:r>
              <a:rPr lang="en-US"/>
              <a:t>Office of the Health Insurance Commissioner</a:t>
            </a:r>
          </a:p>
        </p:txBody>
      </p:sp>
      <p:sp>
        <p:nvSpPr>
          <p:cNvPr id="7" name="Slide Number Placeholder 6"/>
          <p:cNvSpPr>
            <a:spLocks noGrp="1"/>
          </p:cNvSpPr>
          <p:nvPr>
            <p:ph type="sldNum" sz="quarter" idx="12"/>
          </p:nvPr>
        </p:nvSpPr>
        <p:spPr/>
        <p:txBody>
          <a:bodyPr/>
          <a:lstStyle>
            <a:lvl1pPr>
              <a:defRPr>
                <a:solidFill>
                  <a:srgbClr val="1D4268"/>
                </a:solidFill>
              </a:defRPr>
            </a:lvl1pPr>
          </a:lstStyle>
          <a:p>
            <a:fld id="{32BA1B2C-6684-47F0-87CE-B2A009176267}" type="slidenum">
              <a:rPr lang="en-US" smtClean="0"/>
              <a:pPr/>
              <a:t>‹#›</a:t>
            </a:fld>
            <a:endParaRPr lang="en-US"/>
          </a:p>
        </p:txBody>
      </p:sp>
    </p:spTree>
    <p:extLst>
      <p:ext uri="{BB962C8B-B14F-4D97-AF65-F5344CB8AC3E}">
        <p14:creationId xmlns:p14="http://schemas.microsoft.com/office/powerpoint/2010/main" val="305071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29EBE-4401-477E-931E-805A5A3AC7CC}" type="datetime1">
              <a:rPr lang="en-US" smtClean="0"/>
              <a:pPr/>
              <a:t>11/11/2020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2173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4137" y="286604"/>
            <a:ext cx="11312433" cy="9860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44137" y="1352693"/>
            <a:ext cx="11312433" cy="481297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defRPr>
            </a:lvl1pPr>
          </a:lstStyle>
          <a:p>
            <a:fld id="{BF549B56-B219-4FD1-9C98-88C32B3795BE}" type="datetime1">
              <a:rPr lang="en-US" smtClean="0"/>
              <a:t>11/11/2020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a:t>Office of the Health Insurance Commissioner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32BA1B2C-6684-47F0-87CE-B2A009176267}" type="slidenum">
              <a:rPr lang="en-US" smtClean="0"/>
              <a:pPr/>
              <a:t>‹#›</a:t>
            </a:fld>
            <a:endParaRPr lang="en-US"/>
          </a:p>
        </p:txBody>
      </p:sp>
      <p:cxnSp>
        <p:nvCxnSpPr>
          <p:cNvPr id="10" name="Straight Connector 9"/>
          <p:cNvCxnSpPr>
            <a:cxnSpLocks/>
          </p:cNvCxnSpPr>
          <p:nvPr/>
        </p:nvCxnSpPr>
        <p:spPr>
          <a:xfrm>
            <a:off x="444137" y="1293707"/>
            <a:ext cx="11312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971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035895B5-5FB6-48B9-808C-B8B1DB66E7DC}"/>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32714917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5D92-D05C-6D48-A272-E25E906E2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9F593-F73F-B74C-A7D6-1C44591BC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78720-A0FF-0E45-942F-80EA39A9D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DA597-2CDB-7849-8381-82A94B663DE9}" type="datetime1">
              <a:rPr lang="en-US" smtClean="0"/>
              <a:t>11/11/2020</a:t>
            </a:fld>
            <a:endParaRPr lang="en-US" dirty="0"/>
          </a:p>
        </p:txBody>
      </p:sp>
      <p:sp>
        <p:nvSpPr>
          <p:cNvPr id="5" name="Footer Placeholder 4">
            <a:extLst>
              <a:ext uri="{FF2B5EF4-FFF2-40B4-BE49-F238E27FC236}">
                <a16:creationId xmlns:a16="http://schemas.microsoft.com/office/drawing/2014/main" id="{14FF110E-9447-354A-9605-E01B99590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51E92A-1134-0C42-94E2-9A3D9E89C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402D1-69A7-214F-956B-F1444D46C264}" type="slidenum">
              <a:rPr lang="en-US" smtClean="0"/>
              <a:t>‹#›</a:t>
            </a:fld>
            <a:endParaRPr lang="en-US" dirty="0"/>
          </a:p>
        </p:txBody>
      </p:sp>
    </p:spTree>
    <p:extLst>
      <p:ext uri="{BB962C8B-B14F-4D97-AF65-F5344CB8AC3E}">
        <p14:creationId xmlns:p14="http://schemas.microsoft.com/office/powerpoint/2010/main" val="296562429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triley@nashp.org" TargetMode="Externa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hyperlink" Target="https://www.nashp.org/policy/prescription-drug-pricing/"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472565" y="5225822"/>
            <a:ext cx="10058400" cy="1143000"/>
          </a:xfrm>
        </p:spPr>
        <p:txBody>
          <a:bodyPr/>
          <a:lstStyle/>
          <a:p>
            <a:pPr>
              <a:spcBef>
                <a:spcPts val="600"/>
              </a:spcBef>
            </a:pPr>
            <a:r>
              <a:rPr lang="en-US" dirty="0"/>
              <a:t>October 23, 2020</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3351182"/>
            <a:ext cx="11312525" cy="1492834"/>
          </a:xfrm>
        </p:spPr>
        <p:txBody>
          <a:bodyPr>
            <a:noAutofit/>
          </a:bodyPr>
          <a:lstStyle/>
          <a:p>
            <a:pPr algn="l"/>
            <a:r>
              <a:rPr lang="en-US" sz="5400" dirty="0"/>
              <a:t>Rhode Island Health Care Cost Trends:</a:t>
            </a:r>
            <a:br>
              <a:rPr lang="en-US" sz="5400" dirty="0"/>
            </a:br>
            <a:r>
              <a:rPr lang="en-US" sz="4200" i="1" dirty="0"/>
              <a:t>Trends in Health Care Cost Growth Pre-COVID-19, Experience with Care Delivery During COVID-19, and How to Address Pharmacy Costs </a:t>
            </a:r>
            <a:br>
              <a:rPr lang="en-US" sz="5400" dirty="0"/>
            </a:br>
            <a:endParaRPr lang="en-US" sz="5400" dirty="0"/>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Tree>
    <p:extLst>
      <p:ext uri="{BB962C8B-B14F-4D97-AF65-F5344CB8AC3E}">
        <p14:creationId xmlns:p14="http://schemas.microsoft.com/office/powerpoint/2010/main" val="3937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B91E3C8-211F-4FE3-8B1A-DC5E7BC04E56}"/>
              </a:ext>
            </a:extLst>
          </p:cNvPr>
          <p:cNvSpPr>
            <a:spLocks noGrp="1"/>
          </p:cNvSpPr>
          <p:nvPr>
            <p:ph type="title"/>
          </p:nvPr>
        </p:nvSpPr>
        <p:spPr>
          <a:xfrm>
            <a:off x="457200" y="594359"/>
            <a:ext cx="3200400" cy="1291002"/>
          </a:xfrm>
        </p:spPr>
        <p:txBody>
          <a:bodyPr anchor="t">
            <a:normAutofit/>
          </a:bodyPr>
          <a:lstStyle/>
          <a:p>
            <a:r>
              <a:rPr lang="en-US"/>
              <a:t>Service Category Trends – State</a:t>
            </a:r>
          </a:p>
        </p:txBody>
      </p:sp>
      <p:sp>
        <p:nvSpPr>
          <p:cNvPr id="5" name="Slide Number Placeholder 4">
            <a:extLst>
              <a:ext uri="{FF2B5EF4-FFF2-40B4-BE49-F238E27FC236}">
                <a16:creationId xmlns:a16="http://schemas.microsoft.com/office/drawing/2014/main" id="{061D229B-1362-46A5-8640-3E4C57E25D95}"/>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10</a:t>
            </a:fld>
            <a:endParaRPr lang="en-US"/>
          </a:p>
        </p:txBody>
      </p:sp>
      <p:graphicFrame>
        <p:nvGraphicFramePr>
          <p:cNvPr id="7" name="Chart 6">
            <a:extLst>
              <a:ext uri="{FF2B5EF4-FFF2-40B4-BE49-F238E27FC236}">
                <a16:creationId xmlns:a16="http://schemas.microsoft.com/office/drawing/2014/main" id="{D3E86A55-FF4D-4C3E-82E0-F2BF6559724B}"/>
              </a:ext>
            </a:extLst>
          </p:cNvPr>
          <p:cNvGraphicFramePr>
            <a:graphicFrameLocks/>
          </p:cNvGraphicFramePr>
          <p:nvPr/>
        </p:nvGraphicFramePr>
        <p:xfrm>
          <a:off x="4326904" y="33090"/>
          <a:ext cx="7686900" cy="5688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4">
            <a:extLst>
              <a:ext uri="{FF2B5EF4-FFF2-40B4-BE49-F238E27FC236}">
                <a16:creationId xmlns:a16="http://schemas.microsoft.com/office/drawing/2014/main" id="{03672CA9-802B-44EE-A0FA-4A9B9BEEFD45}"/>
              </a:ext>
            </a:extLst>
          </p:cNvPr>
          <p:cNvGraphicFramePr>
            <a:graphicFrameLocks noGrp="1"/>
          </p:cNvGraphicFramePr>
          <p:nvPr/>
        </p:nvGraphicFramePr>
        <p:xfrm>
          <a:off x="0" y="1964869"/>
          <a:ext cx="4053526" cy="3876040"/>
        </p:xfrm>
        <a:graphic>
          <a:graphicData uri="http://schemas.openxmlformats.org/drawingml/2006/table">
            <a:tbl>
              <a:tblPr firstRow="1" bandRow="1">
                <a:tableStyleId>{5C22544A-7EE6-4342-B048-85BDC9FD1C3A}</a:tableStyleId>
              </a:tblPr>
              <a:tblGrid>
                <a:gridCol w="2026763">
                  <a:extLst>
                    <a:ext uri="{9D8B030D-6E8A-4147-A177-3AD203B41FA5}">
                      <a16:colId xmlns:a16="http://schemas.microsoft.com/office/drawing/2014/main" val="1223458571"/>
                    </a:ext>
                  </a:extLst>
                </a:gridCol>
                <a:gridCol w="2026763">
                  <a:extLst>
                    <a:ext uri="{9D8B030D-6E8A-4147-A177-3AD203B41FA5}">
                      <a16:colId xmlns:a16="http://schemas.microsoft.com/office/drawing/2014/main" val="4266061604"/>
                    </a:ext>
                  </a:extLst>
                </a:gridCol>
              </a:tblGrid>
              <a:tr h="370840">
                <a:tc>
                  <a:txBody>
                    <a:bodyPr/>
                    <a:lstStyle/>
                    <a:p>
                      <a:pPr algn="ctr"/>
                      <a:r>
                        <a:rPr lang="en-US"/>
                        <a:t>Category</a:t>
                      </a:r>
                    </a:p>
                  </a:txBody>
                  <a:tcPr/>
                </a:tc>
                <a:tc>
                  <a:txBody>
                    <a:bodyPr/>
                    <a:lstStyle/>
                    <a:p>
                      <a:pPr algn="ctr"/>
                      <a:r>
                        <a:rPr lang="en-US"/>
                        <a:t>Trend</a:t>
                      </a:r>
                    </a:p>
                  </a:txBody>
                  <a:tcPr/>
                </a:tc>
                <a:extLst>
                  <a:ext uri="{0D108BD9-81ED-4DB2-BD59-A6C34878D82A}">
                    <a16:rowId xmlns:a16="http://schemas.microsoft.com/office/drawing/2014/main" val="3928187558"/>
                  </a:ext>
                </a:extLst>
              </a:tr>
              <a:tr h="370840">
                <a:tc>
                  <a:txBody>
                    <a:bodyPr/>
                    <a:lstStyle/>
                    <a:p>
                      <a:r>
                        <a:rPr lang="en-US"/>
                        <a:t>Non-claims</a:t>
                      </a:r>
                    </a:p>
                  </a:txBody>
                  <a:tcPr/>
                </a:tc>
                <a:tc>
                  <a:txBody>
                    <a:bodyPr/>
                    <a:lstStyle/>
                    <a:p>
                      <a:pPr algn="ctr"/>
                      <a:r>
                        <a:rPr lang="en-US"/>
                        <a:t>6.5%</a:t>
                      </a:r>
                    </a:p>
                  </a:txBody>
                  <a:tcPr/>
                </a:tc>
                <a:extLst>
                  <a:ext uri="{0D108BD9-81ED-4DB2-BD59-A6C34878D82A}">
                    <a16:rowId xmlns:a16="http://schemas.microsoft.com/office/drawing/2014/main" val="922348474"/>
                  </a:ext>
                </a:extLst>
              </a:tr>
              <a:tr h="370840">
                <a:tc>
                  <a:txBody>
                    <a:bodyPr/>
                    <a:lstStyle/>
                    <a:p>
                      <a:r>
                        <a:rPr lang="en-US"/>
                        <a:t>Other Claims</a:t>
                      </a:r>
                    </a:p>
                  </a:txBody>
                  <a:tcPr/>
                </a:tc>
                <a:tc>
                  <a:txBody>
                    <a:bodyPr/>
                    <a:lstStyle/>
                    <a:p>
                      <a:pPr algn="ctr"/>
                      <a:r>
                        <a:rPr lang="en-US"/>
                        <a:t>2.7%</a:t>
                      </a:r>
                    </a:p>
                  </a:txBody>
                  <a:tcPr/>
                </a:tc>
                <a:extLst>
                  <a:ext uri="{0D108BD9-81ED-4DB2-BD59-A6C34878D82A}">
                    <a16:rowId xmlns:a16="http://schemas.microsoft.com/office/drawing/2014/main" val="2586146378"/>
                  </a:ext>
                </a:extLst>
              </a:tr>
              <a:tr h="370840">
                <a:tc>
                  <a:txBody>
                    <a:bodyPr/>
                    <a:lstStyle/>
                    <a:p>
                      <a:r>
                        <a:rPr lang="en-US"/>
                        <a:t>Other Professional</a:t>
                      </a:r>
                    </a:p>
                  </a:txBody>
                  <a:tcPr/>
                </a:tc>
                <a:tc>
                  <a:txBody>
                    <a:bodyPr/>
                    <a:lstStyle/>
                    <a:p>
                      <a:pPr algn="ctr"/>
                      <a:r>
                        <a:rPr lang="en-US"/>
                        <a:t>6.2%</a:t>
                      </a:r>
                    </a:p>
                  </a:txBody>
                  <a:tcPr/>
                </a:tc>
                <a:extLst>
                  <a:ext uri="{0D108BD9-81ED-4DB2-BD59-A6C34878D82A}">
                    <a16:rowId xmlns:a16="http://schemas.microsoft.com/office/drawing/2014/main" val="4016945405"/>
                  </a:ext>
                </a:extLst>
              </a:tr>
              <a:tr h="370840">
                <a:tc>
                  <a:txBody>
                    <a:bodyPr/>
                    <a:lstStyle/>
                    <a:p>
                      <a:r>
                        <a:rPr lang="en-US"/>
                        <a:t>Long-Term Care</a:t>
                      </a:r>
                    </a:p>
                  </a:txBody>
                  <a:tcPr/>
                </a:tc>
                <a:tc>
                  <a:txBody>
                    <a:bodyPr/>
                    <a:lstStyle/>
                    <a:p>
                      <a:pPr algn="ctr"/>
                      <a:r>
                        <a:rPr lang="en-US"/>
                        <a:t>-1.2%</a:t>
                      </a:r>
                    </a:p>
                  </a:txBody>
                  <a:tcPr/>
                </a:tc>
                <a:extLst>
                  <a:ext uri="{0D108BD9-81ED-4DB2-BD59-A6C34878D82A}">
                    <a16:rowId xmlns:a16="http://schemas.microsoft.com/office/drawing/2014/main" val="611374253"/>
                  </a:ext>
                </a:extLst>
              </a:tr>
              <a:tr h="370840">
                <a:tc>
                  <a:txBody>
                    <a:bodyPr/>
                    <a:lstStyle/>
                    <a:p>
                      <a:r>
                        <a:rPr lang="en-US"/>
                        <a:t>Professional Physician</a:t>
                      </a:r>
                    </a:p>
                  </a:txBody>
                  <a:tcPr/>
                </a:tc>
                <a:tc>
                  <a:txBody>
                    <a:bodyPr/>
                    <a:lstStyle/>
                    <a:p>
                      <a:pPr algn="ctr"/>
                      <a:r>
                        <a:rPr lang="en-US"/>
                        <a:t>2.9%</a:t>
                      </a:r>
                    </a:p>
                  </a:txBody>
                  <a:tcPr/>
                </a:tc>
                <a:extLst>
                  <a:ext uri="{0D108BD9-81ED-4DB2-BD59-A6C34878D82A}">
                    <a16:rowId xmlns:a16="http://schemas.microsoft.com/office/drawing/2014/main" val="527490616"/>
                  </a:ext>
                </a:extLst>
              </a:tr>
              <a:tr h="370840">
                <a:tc>
                  <a:txBody>
                    <a:bodyPr/>
                    <a:lstStyle/>
                    <a:p>
                      <a:r>
                        <a:rPr lang="en-US"/>
                        <a:t>Hospital Outpatient</a:t>
                      </a:r>
                    </a:p>
                  </a:txBody>
                  <a:tcPr/>
                </a:tc>
                <a:tc>
                  <a:txBody>
                    <a:bodyPr/>
                    <a:lstStyle/>
                    <a:p>
                      <a:pPr algn="ctr"/>
                      <a:r>
                        <a:rPr lang="en-US"/>
                        <a:t>7.2%</a:t>
                      </a:r>
                    </a:p>
                  </a:txBody>
                  <a:tcPr/>
                </a:tc>
                <a:extLst>
                  <a:ext uri="{0D108BD9-81ED-4DB2-BD59-A6C34878D82A}">
                    <a16:rowId xmlns:a16="http://schemas.microsoft.com/office/drawing/2014/main" val="1611869168"/>
                  </a:ext>
                </a:extLst>
              </a:tr>
              <a:tr h="370840">
                <a:tc>
                  <a:txBody>
                    <a:bodyPr/>
                    <a:lstStyle/>
                    <a:p>
                      <a:r>
                        <a:rPr lang="en-US"/>
                        <a:t>Retail Pharmacy (Net of Rebates)</a:t>
                      </a:r>
                    </a:p>
                  </a:txBody>
                  <a:tcPr/>
                </a:tc>
                <a:tc>
                  <a:txBody>
                    <a:bodyPr/>
                    <a:lstStyle/>
                    <a:p>
                      <a:pPr algn="ctr"/>
                      <a:r>
                        <a:rPr lang="en-US"/>
                        <a:t>9.8%</a:t>
                      </a:r>
                    </a:p>
                  </a:txBody>
                  <a:tcPr/>
                </a:tc>
                <a:extLst>
                  <a:ext uri="{0D108BD9-81ED-4DB2-BD59-A6C34878D82A}">
                    <a16:rowId xmlns:a16="http://schemas.microsoft.com/office/drawing/2014/main" val="3228640499"/>
                  </a:ext>
                </a:extLst>
              </a:tr>
              <a:tr h="370840">
                <a:tc>
                  <a:txBody>
                    <a:bodyPr/>
                    <a:lstStyle/>
                    <a:p>
                      <a:r>
                        <a:rPr lang="en-US"/>
                        <a:t>Hospital Inpatient</a:t>
                      </a:r>
                    </a:p>
                  </a:txBody>
                  <a:tcPr/>
                </a:tc>
                <a:tc>
                  <a:txBody>
                    <a:bodyPr/>
                    <a:lstStyle/>
                    <a:p>
                      <a:pPr algn="ctr"/>
                      <a:r>
                        <a:rPr lang="en-US"/>
                        <a:t>-0.9%</a:t>
                      </a:r>
                    </a:p>
                  </a:txBody>
                  <a:tcPr/>
                </a:tc>
                <a:extLst>
                  <a:ext uri="{0D108BD9-81ED-4DB2-BD59-A6C34878D82A}">
                    <a16:rowId xmlns:a16="http://schemas.microsoft.com/office/drawing/2014/main" val="2445727744"/>
                  </a:ext>
                </a:extLst>
              </a:tr>
            </a:tbl>
          </a:graphicData>
        </a:graphic>
      </p:graphicFrame>
    </p:spTree>
    <p:extLst>
      <p:ext uri="{BB962C8B-B14F-4D97-AF65-F5344CB8AC3E}">
        <p14:creationId xmlns:p14="http://schemas.microsoft.com/office/powerpoint/2010/main" val="67807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E7F5B-A1CA-4A2E-9BEE-5873D2D14F8A}"/>
              </a:ext>
            </a:extLst>
          </p:cNvPr>
          <p:cNvSpPr>
            <a:spLocks noGrp="1"/>
          </p:cNvSpPr>
          <p:nvPr>
            <p:ph type="sldNum" sz="quarter" idx="12"/>
          </p:nvPr>
        </p:nvSpPr>
        <p:spPr/>
        <p:txBody>
          <a:bodyPr/>
          <a:lstStyle/>
          <a:p>
            <a:fld id="{32BA1B2C-6684-47F0-87CE-B2A009176267}" type="slidenum">
              <a:rPr lang="en-US" smtClean="0"/>
              <a:t>11</a:t>
            </a:fld>
            <a:endParaRPr lang="en-US"/>
          </a:p>
        </p:txBody>
      </p:sp>
      <p:grpSp>
        <p:nvGrpSpPr>
          <p:cNvPr id="9" name="Group 8">
            <a:extLst>
              <a:ext uri="{FF2B5EF4-FFF2-40B4-BE49-F238E27FC236}">
                <a16:creationId xmlns:a16="http://schemas.microsoft.com/office/drawing/2014/main" id="{653AE313-14BE-4E5C-B75E-BEE0225E9CD5}"/>
              </a:ext>
            </a:extLst>
          </p:cNvPr>
          <p:cNvGrpSpPr/>
          <p:nvPr/>
        </p:nvGrpSpPr>
        <p:grpSpPr>
          <a:xfrm>
            <a:off x="10941276" y="4620665"/>
            <a:ext cx="977207" cy="744636"/>
            <a:chOff x="10058400" y="4158734"/>
            <a:chExt cx="977207" cy="744636"/>
          </a:xfrm>
        </p:grpSpPr>
        <p:sp>
          <p:nvSpPr>
            <p:cNvPr id="3" name="Rectangle 2">
              <a:extLst>
                <a:ext uri="{FF2B5EF4-FFF2-40B4-BE49-F238E27FC236}">
                  <a16:creationId xmlns:a16="http://schemas.microsoft.com/office/drawing/2014/main" id="{94CF9EA6-941F-41C8-81B1-6926DE30C496}"/>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964505-0345-4BD1-81A9-8BA2307681BD}"/>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7" name="Rectangle 6">
              <a:extLst>
                <a:ext uri="{FF2B5EF4-FFF2-40B4-BE49-F238E27FC236}">
                  <a16:creationId xmlns:a16="http://schemas.microsoft.com/office/drawing/2014/main" id="{9FBE6DB6-68FC-4C6A-934D-30750E47DB57}"/>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DAB91D-F61F-48F5-93A3-4F5A3C424D8D}"/>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0" name="TextBox 9">
            <a:extLst>
              <a:ext uri="{FF2B5EF4-FFF2-40B4-BE49-F238E27FC236}">
                <a16:creationId xmlns:a16="http://schemas.microsoft.com/office/drawing/2014/main" id="{E64B01E5-E587-4A69-B25E-B31A4E29EE71}"/>
              </a:ext>
            </a:extLst>
          </p:cNvPr>
          <p:cNvSpPr txBox="1"/>
          <p:nvPr/>
        </p:nvSpPr>
        <p:spPr>
          <a:xfrm>
            <a:off x="0" y="6459785"/>
            <a:ext cx="11985524" cy="30777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rPr>
              <a:t>These values are not risk-adjusted.  </a:t>
            </a:r>
          </a:p>
        </p:txBody>
      </p:sp>
      <p:graphicFrame>
        <p:nvGraphicFramePr>
          <p:cNvPr id="11" name="Chart 10">
            <a:extLst>
              <a:ext uri="{FF2B5EF4-FFF2-40B4-BE49-F238E27FC236}">
                <a16:creationId xmlns:a16="http://schemas.microsoft.com/office/drawing/2014/main" id="{585E3087-A237-42A5-9303-67A35D150207}"/>
              </a:ext>
            </a:extLst>
          </p:cNvPr>
          <p:cNvGraphicFramePr>
            <a:graphicFrameLocks/>
          </p:cNvGraphicFramePr>
          <p:nvPr/>
        </p:nvGraphicFramePr>
        <p:xfrm>
          <a:off x="0" y="14748"/>
          <a:ext cx="10353368" cy="5930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71AD0C50-2257-44EA-BD6E-2E83C0010960}"/>
              </a:ext>
            </a:extLst>
          </p:cNvPr>
          <p:cNvGraphicFramePr>
            <a:graphicFrameLocks noGrp="1"/>
          </p:cNvGraphicFramePr>
          <p:nvPr/>
        </p:nvGraphicFramePr>
        <p:xfrm>
          <a:off x="8471399" y="659980"/>
          <a:ext cx="3474794" cy="3509010"/>
        </p:xfrm>
        <a:graphic>
          <a:graphicData uri="http://schemas.openxmlformats.org/drawingml/2006/table">
            <a:tbl>
              <a:tblPr>
                <a:tableStyleId>{5C22544A-7EE6-4342-B048-85BDC9FD1C3A}</a:tableStyleId>
              </a:tblPr>
              <a:tblGrid>
                <a:gridCol w="2463095">
                  <a:extLst>
                    <a:ext uri="{9D8B030D-6E8A-4147-A177-3AD203B41FA5}">
                      <a16:colId xmlns:a16="http://schemas.microsoft.com/office/drawing/2014/main" val="3854515606"/>
                    </a:ext>
                  </a:extLst>
                </a:gridCol>
                <a:gridCol w="1011699">
                  <a:extLst>
                    <a:ext uri="{9D8B030D-6E8A-4147-A177-3AD203B41FA5}">
                      <a16:colId xmlns:a16="http://schemas.microsoft.com/office/drawing/2014/main" val="223034732"/>
                    </a:ext>
                  </a:extLst>
                </a:gridCol>
              </a:tblGrid>
              <a:tr h="381000">
                <a:tc>
                  <a:txBody>
                    <a:bodyPr/>
                    <a:lstStyle/>
                    <a:p>
                      <a:pPr algn="ctr" fontAlgn="b"/>
                      <a:r>
                        <a:rPr lang="en-US" sz="1600" b="1" u="none" strike="noStrike">
                          <a:solidFill>
                            <a:schemeClr val="tx1">
                              <a:lumMod val="75000"/>
                              <a:lumOff val="25000"/>
                            </a:schemeClr>
                          </a:solidFill>
                          <a:effectLst/>
                          <a:latin typeface="+mn-lt"/>
                        </a:rPr>
                        <a:t>Category</a:t>
                      </a:r>
                      <a:endParaRPr lang="en-US" sz="1600" b="1"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1" i="0" u="none" strike="noStrike">
                          <a:solidFill>
                            <a:schemeClr val="tx1">
                              <a:lumMod val="75000"/>
                              <a:lumOff val="25000"/>
                            </a:schemeClr>
                          </a:solidFill>
                          <a:effectLst/>
                          <a:latin typeface="+mn-lt"/>
                        </a:rPr>
                        <a:t>2017-2018 Trend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0820607"/>
                  </a:ext>
                </a:extLst>
              </a:tr>
              <a:tr h="190500">
                <a:tc>
                  <a:txBody>
                    <a:bodyPr/>
                    <a:lstStyle/>
                    <a:p>
                      <a:pPr algn="ctr" fontAlgn="b"/>
                      <a:r>
                        <a:rPr lang="en-US" sz="1600" u="none" strike="noStrike">
                          <a:solidFill>
                            <a:schemeClr val="tx1">
                              <a:lumMod val="75000"/>
                              <a:lumOff val="25000"/>
                            </a:schemeClr>
                          </a:solidFill>
                          <a:effectLst/>
                          <a:latin typeface="+mn-lt"/>
                        </a:rPr>
                        <a:t>Hospital Outpatient</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9601738"/>
                  </a:ext>
                </a:extLst>
              </a:tr>
              <a:tr h="190500">
                <a:tc>
                  <a:txBody>
                    <a:bodyPr/>
                    <a:lstStyle/>
                    <a:p>
                      <a:pPr algn="ctr" fontAlgn="b"/>
                      <a:r>
                        <a:rPr lang="en-US" sz="1600" u="none" strike="noStrike">
                          <a:solidFill>
                            <a:schemeClr val="tx1">
                              <a:lumMod val="75000"/>
                              <a:lumOff val="25000"/>
                            </a:schemeClr>
                          </a:solidFill>
                          <a:effectLst/>
                          <a:latin typeface="+mn-lt"/>
                        </a:rPr>
                        <a:t>Retail Pharmacy (Net of Rebates)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1326014"/>
                  </a:ext>
                </a:extLst>
              </a:tr>
              <a:tr h="190500">
                <a:tc>
                  <a:txBody>
                    <a:bodyPr/>
                    <a:lstStyle/>
                    <a:p>
                      <a:pPr algn="ctr" fontAlgn="b"/>
                      <a:r>
                        <a:rPr lang="en-US" sz="1600" u="none" strike="noStrike">
                          <a:solidFill>
                            <a:schemeClr val="tx1">
                              <a:lumMod val="75000"/>
                              <a:lumOff val="25000"/>
                            </a:schemeClr>
                          </a:solidFill>
                          <a:effectLst/>
                          <a:latin typeface="+mn-lt"/>
                        </a:rPr>
                        <a:t>Hospital Inpatient</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66310326"/>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a:solidFill>
                            <a:schemeClr val="tx1">
                              <a:lumMod val="75000"/>
                              <a:lumOff val="25000"/>
                            </a:schemeClr>
                          </a:solidFill>
                          <a:effectLst/>
                          <a:latin typeface="+mn-lt"/>
                        </a:rPr>
                        <a:t>Professional Physician</a:t>
                      </a:r>
                      <a:r>
                        <a:rPr lang="en-US" sz="1600" b="0" i="0" u="none" strike="noStrike">
                          <a:solidFill>
                            <a:schemeClr val="tx1">
                              <a:lumMod val="75000"/>
                              <a:lumOff val="25000"/>
                            </a:schemeClr>
                          </a:solidFill>
                          <a:effectLst/>
                          <a:latin typeface="+mn-lt"/>
                        </a:rPr>
                        <a:t> – Primary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52150492"/>
                  </a:ext>
                </a:extLst>
              </a:tr>
              <a:tr h="190500">
                <a:tc>
                  <a:txBody>
                    <a:bodyPr/>
                    <a:lstStyle/>
                    <a:p>
                      <a:pPr algn="ctr" fontAlgn="b"/>
                      <a:r>
                        <a:rPr lang="en-US" sz="1600" u="none" strike="noStrike">
                          <a:solidFill>
                            <a:schemeClr val="tx1">
                              <a:lumMod val="75000"/>
                              <a:lumOff val="25000"/>
                            </a:schemeClr>
                          </a:solidFill>
                          <a:effectLst/>
                          <a:latin typeface="+mn-lt"/>
                        </a:rPr>
                        <a:t>Professional Physician – Specialty Care</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8726865"/>
                  </a:ext>
                </a:extLst>
              </a:tr>
              <a:tr h="190500">
                <a:tc>
                  <a:txBody>
                    <a:bodyPr/>
                    <a:lstStyle/>
                    <a:p>
                      <a:pPr algn="ctr" fontAlgn="b"/>
                      <a:r>
                        <a:rPr lang="en-US" sz="1600" u="none" strike="noStrike">
                          <a:solidFill>
                            <a:schemeClr val="tx1">
                              <a:lumMod val="75000"/>
                              <a:lumOff val="25000"/>
                            </a:schemeClr>
                          </a:solidFill>
                          <a:effectLst/>
                          <a:latin typeface="+mn-lt"/>
                        </a:rPr>
                        <a:t>Other Professional</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89937727"/>
                  </a:ext>
                </a:extLst>
              </a:tr>
              <a:tr h="190500">
                <a:tc>
                  <a:txBody>
                    <a:bodyPr/>
                    <a:lstStyle/>
                    <a:p>
                      <a:pPr algn="ctr" fontAlgn="b"/>
                      <a:r>
                        <a:rPr lang="en-US" sz="1600" u="none" strike="noStrike">
                          <a:solidFill>
                            <a:schemeClr val="tx1">
                              <a:lumMod val="75000"/>
                              <a:lumOff val="25000"/>
                            </a:schemeClr>
                          </a:solidFill>
                          <a:effectLst/>
                          <a:latin typeface="+mn-lt"/>
                        </a:rPr>
                        <a:t>Other Claims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0480811"/>
                  </a:ext>
                </a:extLst>
              </a:tr>
              <a:tr h="190500">
                <a:tc>
                  <a:txBody>
                    <a:bodyPr/>
                    <a:lstStyle/>
                    <a:p>
                      <a:pPr algn="ctr" fontAlgn="b"/>
                      <a:r>
                        <a:rPr lang="en-US" sz="1600" u="none" strike="noStrike">
                          <a:solidFill>
                            <a:schemeClr val="tx1">
                              <a:lumMod val="75000"/>
                              <a:lumOff val="25000"/>
                            </a:schemeClr>
                          </a:solidFill>
                          <a:effectLst/>
                          <a:latin typeface="+mn-lt"/>
                        </a:rPr>
                        <a:t>Non-Claims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2228907"/>
                  </a:ext>
                </a:extLst>
              </a:tr>
              <a:tr h="190500">
                <a:tc>
                  <a:txBody>
                    <a:bodyPr/>
                    <a:lstStyle/>
                    <a:p>
                      <a:pPr algn="ctr" fontAlgn="b"/>
                      <a:r>
                        <a:rPr lang="en-US" sz="1600" u="none" strike="noStrike">
                          <a:solidFill>
                            <a:schemeClr val="tx1">
                              <a:lumMod val="75000"/>
                              <a:lumOff val="25000"/>
                            </a:schemeClr>
                          </a:solidFill>
                          <a:effectLst/>
                          <a:latin typeface="+mn-lt"/>
                        </a:rPr>
                        <a:t>Long-Term Care</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772767"/>
                  </a:ext>
                </a:extLst>
              </a:tr>
            </a:tbl>
          </a:graphicData>
        </a:graphic>
      </p:graphicFrame>
    </p:spTree>
    <p:extLst>
      <p:ext uri="{BB962C8B-B14F-4D97-AF65-F5344CB8AC3E}">
        <p14:creationId xmlns:p14="http://schemas.microsoft.com/office/powerpoint/2010/main" val="2204947917"/>
      </p:ext>
    </p:extLst>
  </p:cSld>
  <p:clrMapOvr>
    <a:masterClrMapping/>
  </p:clrMapOvr>
  <mc:AlternateContent xmlns:mc="http://schemas.openxmlformats.org/markup-compatibility/2006" xmlns:p14="http://schemas.microsoft.com/office/powerpoint/2010/main">
    <mc:Choice Requires="p14">
      <p:transition spd="slow" p14:dur="2000" advTm="33954"/>
    </mc:Choice>
    <mc:Fallback xmlns="">
      <p:transition spd="slow" advTm="339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9B17E-522B-4E4F-9F27-FBCDEB9D84C6}"/>
              </a:ext>
            </a:extLst>
          </p:cNvPr>
          <p:cNvSpPr>
            <a:spLocks noGrp="1"/>
          </p:cNvSpPr>
          <p:nvPr>
            <p:ph type="sldNum" sz="quarter" idx="12"/>
          </p:nvPr>
        </p:nvSpPr>
        <p:spPr/>
        <p:txBody>
          <a:bodyPr/>
          <a:lstStyle/>
          <a:p>
            <a:fld id="{32BA1B2C-6684-47F0-87CE-B2A009176267}" type="slidenum">
              <a:rPr lang="en-US" smtClean="0"/>
              <a:t>12</a:t>
            </a:fld>
            <a:endParaRPr lang="en-US"/>
          </a:p>
        </p:txBody>
      </p:sp>
      <p:grpSp>
        <p:nvGrpSpPr>
          <p:cNvPr id="5" name="Group 4">
            <a:extLst>
              <a:ext uri="{FF2B5EF4-FFF2-40B4-BE49-F238E27FC236}">
                <a16:creationId xmlns:a16="http://schemas.microsoft.com/office/drawing/2014/main" id="{DEA0A237-6D0B-433E-821E-9E207CC6F53A}"/>
              </a:ext>
            </a:extLst>
          </p:cNvPr>
          <p:cNvGrpSpPr/>
          <p:nvPr/>
        </p:nvGrpSpPr>
        <p:grpSpPr>
          <a:xfrm>
            <a:off x="10529499" y="3735663"/>
            <a:ext cx="977207" cy="744636"/>
            <a:chOff x="10058400" y="4158734"/>
            <a:chExt cx="977207" cy="744636"/>
          </a:xfrm>
        </p:grpSpPr>
        <p:sp>
          <p:nvSpPr>
            <p:cNvPr id="6" name="Rectangle 5">
              <a:extLst>
                <a:ext uri="{FF2B5EF4-FFF2-40B4-BE49-F238E27FC236}">
                  <a16:creationId xmlns:a16="http://schemas.microsoft.com/office/drawing/2014/main" id="{2550EBF6-5C75-4EF7-AF90-0D1EFDAC6CA3}"/>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D90716-E6D2-4B78-8065-ED0C5FAD8B7B}"/>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8" name="Rectangle 7">
              <a:extLst>
                <a:ext uri="{FF2B5EF4-FFF2-40B4-BE49-F238E27FC236}">
                  <a16:creationId xmlns:a16="http://schemas.microsoft.com/office/drawing/2014/main" id="{EBFA906B-67A1-42CC-96C0-B8F525FD084E}"/>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1756EE-EFFB-4EA3-9E6C-216ED9AAA441}"/>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0" name="TextBox 9">
            <a:extLst>
              <a:ext uri="{FF2B5EF4-FFF2-40B4-BE49-F238E27FC236}">
                <a16:creationId xmlns:a16="http://schemas.microsoft.com/office/drawing/2014/main" id="{318B547C-85CF-4485-8701-D3AC53CC6E37}"/>
              </a:ext>
            </a:extLst>
          </p:cNvPr>
          <p:cNvSpPr txBox="1"/>
          <p:nvPr/>
        </p:nvSpPr>
        <p:spPr>
          <a:xfrm>
            <a:off x="0" y="5238807"/>
            <a:ext cx="121920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75000"/>
                    <a:lumOff val="25000"/>
                  </a:schemeClr>
                </a:solidFill>
              </a:rPr>
              <a:t>These values are not risk-adjusted. Also, pharmacy rebates are included only for the MCO portion of Medicare spending and not for Medicare FFS.  Long-term care spending was defined to include SNF.  SNF will be redefined in a different category in future years.</a:t>
            </a:r>
          </a:p>
          <a:p>
            <a:pPr marL="285750" indent="-285750">
              <a:buFont typeface="Arial" panose="020B0604020202020204" pitchFamily="34" charset="0"/>
              <a:buChar char="•"/>
            </a:pPr>
            <a:r>
              <a:rPr lang="en-US" sz="1400" dirty="0">
                <a:solidFill>
                  <a:schemeClr val="tx1">
                    <a:lumMod val="75000"/>
                    <a:lumOff val="25000"/>
                  </a:schemeClr>
                </a:solidFill>
              </a:rPr>
              <a:t>CMS did not report specialty physician spending; therefore, all physician spending is categorized together.</a:t>
            </a:r>
          </a:p>
          <a:p>
            <a:pPr marL="285750" indent="-285750">
              <a:buFont typeface="Arial" panose="020B0604020202020204" pitchFamily="34" charset="0"/>
              <a:buChar char="•"/>
            </a:pPr>
            <a:r>
              <a:rPr lang="en-US" sz="1400" dirty="0">
                <a:solidFill>
                  <a:schemeClr val="tx1">
                    <a:lumMod val="75000"/>
                    <a:lumOff val="25000"/>
                  </a:schemeClr>
                </a:solidFill>
              </a:rPr>
              <a:t>Spending for NHPRI’s Integrity product is excluded from service category spending due to an inability to estimate what proportion of service category spending is Medicaid and Medicare.</a:t>
            </a:r>
          </a:p>
          <a:p>
            <a:pPr marL="285750" indent="-285750">
              <a:buFont typeface="Arial" panose="020B0604020202020204" pitchFamily="34" charset="0"/>
              <a:buChar char="•"/>
            </a:pPr>
            <a:r>
              <a:rPr lang="en-US" sz="1400" dirty="0">
                <a:solidFill>
                  <a:schemeClr val="tx1">
                    <a:lumMod val="75000"/>
                    <a:lumOff val="25000"/>
                  </a:schemeClr>
                </a:solidFill>
              </a:rPr>
              <a:t>.</a:t>
            </a:r>
          </a:p>
        </p:txBody>
      </p:sp>
      <p:graphicFrame>
        <p:nvGraphicFramePr>
          <p:cNvPr id="11" name="Chart 10">
            <a:extLst>
              <a:ext uri="{FF2B5EF4-FFF2-40B4-BE49-F238E27FC236}">
                <a16:creationId xmlns:a16="http://schemas.microsoft.com/office/drawing/2014/main" id="{F0EABE9E-ADAB-4B4B-A21F-24F5D9E4C417}"/>
              </a:ext>
            </a:extLst>
          </p:cNvPr>
          <p:cNvGraphicFramePr>
            <a:graphicFrameLocks/>
          </p:cNvGraphicFramePr>
          <p:nvPr/>
        </p:nvGraphicFramePr>
        <p:xfrm>
          <a:off x="352797" y="-110132"/>
          <a:ext cx="10088212" cy="5482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18943363-D9E4-43BD-836F-127D43DE9F1F}"/>
              </a:ext>
            </a:extLst>
          </p:cNvPr>
          <p:cNvGraphicFramePr>
            <a:graphicFrameLocks noGrp="1"/>
          </p:cNvGraphicFramePr>
          <p:nvPr/>
        </p:nvGraphicFramePr>
        <p:xfrm>
          <a:off x="8026239" y="519796"/>
          <a:ext cx="3908322" cy="2865120"/>
        </p:xfrm>
        <a:graphic>
          <a:graphicData uri="http://schemas.openxmlformats.org/drawingml/2006/table">
            <a:tbl>
              <a:tblPr>
                <a:tableStyleId>{5C22544A-7EE6-4342-B048-85BDC9FD1C3A}</a:tableStyleId>
              </a:tblPr>
              <a:tblGrid>
                <a:gridCol w="1954161">
                  <a:extLst>
                    <a:ext uri="{9D8B030D-6E8A-4147-A177-3AD203B41FA5}">
                      <a16:colId xmlns:a16="http://schemas.microsoft.com/office/drawing/2014/main" val="3854515606"/>
                    </a:ext>
                  </a:extLst>
                </a:gridCol>
                <a:gridCol w="1954161">
                  <a:extLst>
                    <a:ext uri="{9D8B030D-6E8A-4147-A177-3AD203B41FA5}">
                      <a16:colId xmlns:a16="http://schemas.microsoft.com/office/drawing/2014/main" val="223034732"/>
                    </a:ext>
                  </a:extLst>
                </a:gridCol>
              </a:tblGrid>
              <a:tr h="381000">
                <a:tc>
                  <a:txBody>
                    <a:bodyPr/>
                    <a:lstStyle/>
                    <a:p>
                      <a:pPr algn="ctr" fontAlgn="b"/>
                      <a:r>
                        <a:rPr lang="en-US" sz="1600" b="1" u="none" strike="noStrike">
                          <a:solidFill>
                            <a:schemeClr val="tx1">
                              <a:lumMod val="75000"/>
                              <a:lumOff val="25000"/>
                            </a:schemeClr>
                          </a:solidFill>
                          <a:effectLst/>
                        </a:rPr>
                        <a:t>Category</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1" i="0" u="none" strike="noStrike">
                          <a:solidFill>
                            <a:schemeClr val="tx1">
                              <a:lumMod val="75000"/>
                              <a:lumOff val="25000"/>
                            </a:schemeClr>
                          </a:solidFill>
                          <a:effectLst/>
                          <a:latin typeface="Calibri" panose="020F0502020204030204" pitchFamily="34" charset="0"/>
                        </a:rPr>
                        <a:t>2017-2018 Trend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0820607"/>
                  </a:ext>
                </a:extLst>
              </a:tr>
              <a:tr h="190500">
                <a:tc>
                  <a:txBody>
                    <a:bodyPr/>
                    <a:lstStyle/>
                    <a:p>
                      <a:pPr algn="ctr" fontAlgn="b"/>
                      <a:r>
                        <a:rPr lang="en-US" sz="1600" u="none" strike="noStrike">
                          <a:solidFill>
                            <a:schemeClr val="tx1">
                              <a:lumMod val="75000"/>
                              <a:lumOff val="25000"/>
                            </a:schemeClr>
                          </a:solidFill>
                          <a:effectLst/>
                        </a:rPr>
                        <a:t>Hospital Inpatient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5488558"/>
                  </a:ext>
                </a:extLst>
              </a:tr>
              <a:tr h="190500">
                <a:tc>
                  <a:txBody>
                    <a:bodyPr/>
                    <a:lstStyle/>
                    <a:p>
                      <a:pPr algn="ctr" fontAlgn="b"/>
                      <a:r>
                        <a:rPr lang="en-US" sz="1600" u="none" strike="noStrike">
                          <a:solidFill>
                            <a:schemeClr val="tx1">
                              <a:lumMod val="75000"/>
                              <a:lumOff val="25000"/>
                            </a:schemeClr>
                          </a:solidFill>
                          <a:effectLst/>
                        </a:rPr>
                        <a:t>Retail Pharmacy (Net of Rebates)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5206616"/>
                  </a:ext>
                </a:extLst>
              </a:tr>
              <a:tr h="190500">
                <a:tc>
                  <a:txBody>
                    <a:bodyPr/>
                    <a:lstStyle/>
                    <a:p>
                      <a:pPr algn="ctr" fontAlgn="b"/>
                      <a:r>
                        <a:rPr lang="en-US" sz="1600" u="none" strike="noStrike">
                          <a:solidFill>
                            <a:schemeClr val="tx1">
                              <a:lumMod val="75000"/>
                              <a:lumOff val="25000"/>
                            </a:schemeClr>
                          </a:solidFill>
                          <a:effectLst/>
                        </a:rPr>
                        <a:t>Professional Physician</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8726865"/>
                  </a:ext>
                </a:extLst>
              </a:tr>
              <a:tr h="190500">
                <a:tc>
                  <a:txBody>
                    <a:bodyPr/>
                    <a:lstStyle/>
                    <a:p>
                      <a:pPr algn="ctr" fontAlgn="b"/>
                      <a:r>
                        <a:rPr lang="en-US" sz="1600" u="none" strike="noStrike">
                          <a:solidFill>
                            <a:schemeClr val="tx1">
                              <a:lumMod val="75000"/>
                              <a:lumOff val="25000"/>
                            </a:schemeClr>
                          </a:solidFill>
                          <a:effectLst/>
                        </a:rPr>
                        <a:t>Hospital Outpatient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14394831"/>
                  </a:ext>
                </a:extLst>
              </a:tr>
              <a:tr h="190500">
                <a:tc>
                  <a:txBody>
                    <a:bodyPr/>
                    <a:lstStyle/>
                    <a:p>
                      <a:pPr algn="ctr" fontAlgn="b"/>
                      <a:r>
                        <a:rPr lang="en-US" sz="1600" u="none" strike="noStrike">
                          <a:solidFill>
                            <a:schemeClr val="tx1">
                              <a:lumMod val="75000"/>
                              <a:lumOff val="25000"/>
                            </a:schemeClr>
                          </a:solidFill>
                          <a:effectLst/>
                        </a:rPr>
                        <a:t>Long-Term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772767"/>
                  </a:ext>
                </a:extLst>
              </a:tr>
              <a:tr h="190500">
                <a:tc>
                  <a:txBody>
                    <a:bodyPr/>
                    <a:lstStyle/>
                    <a:p>
                      <a:pPr algn="ctr" fontAlgn="b"/>
                      <a:r>
                        <a:rPr lang="en-US" sz="1600" u="none" strike="noStrike">
                          <a:solidFill>
                            <a:schemeClr val="tx1">
                              <a:lumMod val="75000"/>
                              <a:lumOff val="25000"/>
                            </a:schemeClr>
                          </a:solidFill>
                          <a:effectLst/>
                        </a:rPr>
                        <a:t>Other 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4402803"/>
                  </a:ext>
                </a:extLst>
              </a:tr>
              <a:tr h="190500">
                <a:tc>
                  <a:txBody>
                    <a:bodyPr/>
                    <a:lstStyle/>
                    <a:p>
                      <a:pPr algn="ctr" fontAlgn="b"/>
                      <a:r>
                        <a:rPr lang="en-US" sz="1600" u="none" strike="noStrike">
                          <a:solidFill>
                            <a:schemeClr val="tx1">
                              <a:lumMod val="75000"/>
                              <a:lumOff val="25000"/>
                            </a:schemeClr>
                          </a:solidFill>
                          <a:effectLst/>
                        </a:rPr>
                        <a:t>Other Professional</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89937727"/>
                  </a:ext>
                </a:extLst>
              </a:tr>
              <a:tr h="190500">
                <a:tc>
                  <a:txBody>
                    <a:bodyPr/>
                    <a:lstStyle/>
                    <a:p>
                      <a:pPr algn="ctr" fontAlgn="b"/>
                      <a:r>
                        <a:rPr lang="en-US" sz="1600" u="none" strike="noStrike">
                          <a:solidFill>
                            <a:schemeClr val="tx1">
                              <a:lumMod val="75000"/>
                              <a:lumOff val="25000"/>
                            </a:schemeClr>
                          </a:solidFill>
                          <a:effectLst/>
                        </a:rPr>
                        <a:t>Non-Claims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7234344"/>
                  </a:ext>
                </a:extLst>
              </a:tr>
            </a:tbl>
          </a:graphicData>
        </a:graphic>
      </p:graphicFrame>
    </p:spTree>
    <p:extLst>
      <p:ext uri="{BB962C8B-B14F-4D97-AF65-F5344CB8AC3E}">
        <p14:creationId xmlns:p14="http://schemas.microsoft.com/office/powerpoint/2010/main" val="2296421345"/>
      </p:ext>
    </p:extLst>
  </p:cSld>
  <p:clrMapOvr>
    <a:masterClrMapping/>
  </p:clrMapOvr>
  <mc:AlternateContent xmlns:mc="http://schemas.openxmlformats.org/markup-compatibility/2006" xmlns:p14="http://schemas.microsoft.com/office/powerpoint/2010/main">
    <mc:Choice Requires="p14">
      <p:transition spd="slow" p14:dur="2000" advTm="33424"/>
    </mc:Choice>
    <mc:Fallback xmlns="">
      <p:transition spd="slow" advTm="334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36030-D6B1-4209-BD0F-CE01F213ACB9}"/>
              </a:ext>
            </a:extLst>
          </p:cNvPr>
          <p:cNvSpPr>
            <a:spLocks noGrp="1"/>
          </p:cNvSpPr>
          <p:nvPr>
            <p:ph type="sldNum" sz="quarter" idx="12"/>
          </p:nvPr>
        </p:nvSpPr>
        <p:spPr/>
        <p:txBody>
          <a:bodyPr/>
          <a:lstStyle/>
          <a:p>
            <a:fld id="{32BA1B2C-6684-47F0-87CE-B2A009176267}" type="slidenum">
              <a:rPr lang="en-US" smtClean="0"/>
              <a:t>13</a:t>
            </a:fld>
            <a:endParaRPr lang="en-US"/>
          </a:p>
        </p:txBody>
      </p:sp>
      <p:sp>
        <p:nvSpPr>
          <p:cNvPr id="5" name="TextBox 4">
            <a:extLst>
              <a:ext uri="{FF2B5EF4-FFF2-40B4-BE49-F238E27FC236}">
                <a16:creationId xmlns:a16="http://schemas.microsoft.com/office/drawing/2014/main" id="{A3819CC4-3605-4833-AB5E-71A1326C749A}"/>
              </a:ext>
            </a:extLst>
          </p:cNvPr>
          <p:cNvSpPr txBox="1"/>
          <p:nvPr/>
        </p:nvSpPr>
        <p:spPr>
          <a:xfrm>
            <a:off x="12700" y="5665693"/>
            <a:ext cx="121793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75000"/>
                    <a:lumOff val="25000"/>
                  </a:schemeClr>
                </a:solidFill>
              </a:rPr>
              <a:t>These values are not risk-adjusted.</a:t>
            </a:r>
          </a:p>
          <a:p>
            <a:pPr marL="285750" indent="-285750">
              <a:buFont typeface="Arial" panose="020B0604020202020204" pitchFamily="34" charset="0"/>
              <a:buChar char="•"/>
            </a:pPr>
            <a:r>
              <a:rPr lang="en-US" sz="1400" dirty="0">
                <a:solidFill>
                  <a:schemeClr val="tx1">
                    <a:lumMod val="75000"/>
                    <a:lumOff val="25000"/>
                  </a:schemeClr>
                </a:solidFill>
              </a:rPr>
              <a:t>Spending for NHPRI’s Integrity product is excluded from service category spending due to an inability to estimate what proportion of service category spending is Medicaid and Medicare.</a:t>
            </a:r>
          </a:p>
        </p:txBody>
      </p:sp>
      <p:grpSp>
        <p:nvGrpSpPr>
          <p:cNvPr id="6" name="Group 5">
            <a:extLst>
              <a:ext uri="{FF2B5EF4-FFF2-40B4-BE49-F238E27FC236}">
                <a16:creationId xmlns:a16="http://schemas.microsoft.com/office/drawing/2014/main" id="{F57C22FE-13CE-4E9B-BBB5-8EFE90EF7584}"/>
              </a:ext>
            </a:extLst>
          </p:cNvPr>
          <p:cNvGrpSpPr/>
          <p:nvPr/>
        </p:nvGrpSpPr>
        <p:grpSpPr>
          <a:xfrm>
            <a:off x="10723879" y="3928867"/>
            <a:ext cx="977207" cy="744636"/>
            <a:chOff x="10058400" y="4158734"/>
            <a:chExt cx="977207" cy="744636"/>
          </a:xfrm>
        </p:grpSpPr>
        <p:sp>
          <p:nvSpPr>
            <p:cNvPr id="7" name="Rectangle 6">
              <a:extLst>
                <a:ext uri="{FF2B5EF4-FFF2-40B4-BE49-F238E27FC236}">
                  <a16:creationId xmlns:a16="http://schemas.microsoft.com/office/drawing/2014/main" id="{698AA4D2-5DBD-48D4-AD7D-C97AED191498}"/>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06FA9F-B843-431E-BE42-2272DBE2F780}"/>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9" name="Rectangle 8">
              <a:extLst>
                <a:ext uri="{FF2B5EF4-FFF2-40B4-BE49-F238E27FC236}">
                  <a16:creationId xmlns:a16="http://schemas.microsoft.com/office/drawing/2014/main" id="{66C3A3D0-084F-4FD9-A65E-06C6E052363E}"/>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2EBCA4-3C3F-4AD3-81F5-BBF9ABC121A8}"/>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graphicFrame>
        <p:nvGraphicFramePr>
          <p:cNvPr id="11" name="Chart 10">
            <a:extLst>
              <a:ext uri="{FF2B5EF4-FFF2-40B4-BE49-F238E27FC236}">
                <a16:creationId xmlns:a16="http://schemas.microsoft.com/office/drawing/2014/main" id="{570E78E3-599F-44B1-A456-A23925BC5138}"/>
              </a:ext>
            </a:extLst>
          </p:cNvPr>
          <p:cNvGraphicFramePr>
            <a:graphicFrameLocks/>
          </p:cNvGraphicFramePr>
          <p:nvPr/>
        </p:nvGraphicFramePr>
        <p:xfrm>
          <a:off x="193775" y="0"/>
          <a:ext cx="10144843" cy="5748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07AD7A5C-322D-4970-86EB-01648F766E35}"/>
              </a:ext>
            </a:extLst>
          </p:cNvPr>
          <p:cNvGraphicFramePr>
            <a:graphicFrameLocks noGrp="1"/>
          </p:cNvGraphicFramePr>
          <p:nvPr/>
        </p:nvGraphicFramePr>
        <p:xfrm>
          <a:off x="8049305" y="483164"/>
          <a:ext cx="3702306" cy="3265170"/>
        </p:xfrm>
        <a:graphic>
          <a:graphicData uri="http://schemas.openxmlformats.org/drawingml/2006/table">
            <a:tbl>
              <a:tblPr>
                <a:tableStyleId>{5C22544A-7EE6-4342-B048-85BDC9FD1C3A}</a:tableStyleId>
              </a:tblPr>
              <a:tblGrid>
                <a:gridCol w="2197163">
                  <a:extLst>
                    <a:ext uri="{9D8B030D-6E8A-4147-A177-3AD203B41FA5}">
                      <a16:colId xmlns:a16="http://schemas.microsoft.com/office/drawing/2014/main" val="1434565665"/>
                    </a:ext>
                  </a:extLst>
                </a:gridCol>
                <a:gridCol w="1505143">
                  <a:extLst>
                    <a:ext uri="{9D8B030D-6E8A-4147-A177-3AD203B41FA5}">
                      <a16:colId xmlns:a16="http://schemas.microsoft.com/office/drawing/2014/main" val="3388889953"/>
                    </a:ext>
                  </a:extLst>
                </a:gridCol>
              </a:tblGrid>
              <a:tr h="0">
                <a:tc>
                  <a:txBody>
                    <a:bodyPr/>
                    <a:lstStyle/>
                    <a:p>
                      <a:pPr algn="ctr" fontAlgn="b"/>
                      <a:r>
                        <a:rPr lang="en-US" sz="1600" b="1" u="none" strike="noStrike">
                          <a:solidFill>
                            <a:schemeClr val="tx1">
                              <a:lumMod val="75000"/>
                              <a:lumOff val="25000"/>
                            </a:schemeClr>
                          </a:solidFill>
                          <a:effectLst/>
                        </a:rPr>
                        <a:t>Category</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b="1" u="none" strike="noStrike">
                          <a:solidFill>
                            <a:schemeClr val="tx1">
                              <a:lumMod val="75000"/>
                              <a:lumOff val="25000"/>
                            </a:schemeClr>
                          </a:solidFill>
                          <a:effectLst/>
                        </a:rPr>
                        <a:t>2017-2018 Trend</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444396174"/>
                  </a:ext>
                </a:extLst>
              </a:tr>
              <a:tr h="190500">
                <a:tc>
                  <a:txBody>
                    <a:bodyPr/>
                    <a:lstStyle/>
                    <a:p>
                      <a:pPr algn="ctr" fontAlgn="b"/>
                      <a:r>
                        <a:rPr lang="en-US" sz="1600" u="none" strike="noStrike">
                          <a:solidFill>
                            <a:schemeClr val="tx1">
                              <a:lumMod val="75000"/>
                              <a:lumOff val="25000"/>
                            </a:schemeClr>
                          </a:solidFill>
                          <a:effectLst/>
                        </a:rPr>
                        <a:t>Long-Term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8%</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536179648"/>
                  </a:ext>
                </a:extLst>
              </a:tr>
              <a:tr h="190500">
                <a:tc>
                  <a:txBody>
                    <a:bodyPr/>
                    <a:lstStyle/>
                    <a:p>
                      <a:pPr algn="ctr" fontAlgn="b"/>
                      <a:r>
                        <a:rPr lang="en-US" sz="1600" u="none" strike="noStrike">
                          <a:solidFill>
                            <a:schemeClr val="tx1">
                              <a:lumMod val="75000"/>
                              <a:lumOff val="25000"/>
                            </a:schemeClr>
                          </a:solidFill>
                          <a:effectLst/>
                        </a:rPr>
                        <a:t>Hospital Inpatient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734026867"/>
                  </a:ext>
                </a:extLst>
              </a:tr>
              <a:tr h="190500">
                <a:tc>
                  <a:txBody>
                    <a:bodyPr/>
                    <a:lstStyle/>
                    <a:p>
                      <a:pPr algn="ctr" fontAlgn="b"/>
                      <a:r>
                        <a:rPr lang="en-US" sz="1600" u="none" strike="noStrike">
                          <a:solidFill>
                            <a:schemeClr val="tx1">
                              <a:lumMod val="75000"/>
                              <a:lumOff val="25000"/>
                            </a:schemeClr>
                          </a:solidFill>
                          <a:effectLst/>
                        </a:rPr>
                        <a:t>Hospital Outpatient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4%</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3276200643"/>
                  </a:ext>
                </a:extLst>
              </a:tr>
              <a:tr h="190500">
                <a:tc>
                  <a:txBody>
                    <a:bodyPr/>
                    <a:lstStyle/>
                    <a:p>
                      <a:pPr algn="ctr" fontAlgn="b"/>
                      <a:r>
                        <a:rPr lang="en-US" sz="1600" u="none" strike="noStrike">
                          <a:solidFill>
                            <a:schemeClr val="tx1">
                              <a:lumMod val="75000"/>
                              <a:lumOff val="25000"/>
                            </a:schemeClr>
                          </a:solidFill>
                          <a:effectLst/>
                        </a:rPr>
                        <a:t>Other Professional</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10%</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2791736508"/>
                  </a:ext>
                </a:extLst>
              </a:tr>
              <a:tr h="190500">
                <a:tc>
                  <a:txBody>
                    <a:bodyPr/>
                    <a:lstStyle/>
                    <a:p>
                      <a:pPr algn="ctr" fontAlgn="b"/>
                      <a:r>
                        <a:rPr lang="en-US" sz="1600" u="none" strike="noStrike">
                          <a:solidFill>
                            <a:schemeClr val="tx1">
                              <a:lumMod val="75000"/>
                              <a:lumOff val="25000"/>
                            </a:schemeClr>
                          </a:solidFill>
                          <a:effectLst/>
                        </a:rPr>
                        <a:t>Other 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1%</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377277270"/>
                  </a:ext>
                </a:extLst>
              </a:tr>
              <a:tr h="190500">
                <a:tc>
                  <a:txBody>
                    <a:bodyPr/>
                    <a:lstStyle/>
                    <a:p>
                      <a:pPr algn="ctr" fontAlgn="b"/>
                      <a:r>
                        <a:rPr lang="en-US" sz="1600" u="none" strike="noStrike">
                          <a:solidFill>
                            <a:schemeClr val="tx1">
                              <a:lumMod val="75000"/>
                              <a:lumOff val="25000"/>
                            </a:schemeClr>
                          </a:solidFill>
                          <a:effectLst/>
                        </a:rPr>
                        <a:t>Retail Pharmacy </a:t>
                      </a:r>
                    </a:p>
                    <a:p>
                      <a:pPr algn="ctr" fontAlgn="b"/>
                      <a:r>
                        <a:rPr lang="en-US" sz="1600" u="none" strike="noStrike">
                          <a:solidFill>
                            <a:schemeClr val="tx1">
                              <a:lumMod val="75000"/>
                              <a:lumOff val="25000"/>
                            </a:schemeClr>
                          </a:solidFill>
                          <a:effectLst/>
                        </a:rPr>
                        <a:t>(Net of Rebates)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23%</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2700467360"/>
                  </a:ext>
                </a:extLst>
              </a:tr>
              <a:tr h="190500">
                <a:tc>
                  <a:txBody>
                    <a:bodyPr/>
                    <a:lstStyle/>
                    <a:p>
                      <a:pPr algn="ctr" fontAlgn="b"/>
                      <a:r>
                        <a:rPr lang="en-US" sz="1600" u="none" strike="noStrike">
                          <a:solidFill>
                            <a:schemeClr val="tx1">
                              <a:lumMod val="75000"/>
                              <a:lumOff val="25000"/>
                            </a:schemeClr>
                          </a:solidFill>
                          <a:effectLst/>
                        </a:rPr>
                        <a:t>Non-Claims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4%</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3640118031"/>
                  </a:ext>
                </a:extLst>
              </a:tr>
              <a:tr h="190500">
                <a:tc>
                  <a:txBody>
                    <a:bodyPr/>
                    <a:lstStyle/>
                    <a:p>
                      <a:pPr algn="ctr" fontAlgn="b"/>
                      <a:r>
                        <a:rPr lang="en-US" sz="1600" u="none" strike="noStrike">
                          <a:solidFill>
                            <a:schemeClr val="tx1">
                              <a:lumMod val="75000"/>
                              <a:lumOff val="25000"/>
                            </a:schemeClr>
                          </a:solidFill>
                          <a:effectLst/>
                        </a:rPr>
                        <a:t>Professional Physician - Specialty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164368579"/>
                  </a:ext>
                </a:extLst>
              </a:tr>
              <a:tr h="190500">
                <a:tc>
                  <a:txBody>
                    <a:bodyPr/>
                    <a:lstStyle/>
                    <a:p>
                      <a:pPr algn="ctr" fontAlgn="b"/>
                      <a:r>
                        <a:rPr lang="en-US" sz="1600" u="none" strike="noStrike">
                          <a:solidFill>
                            <a:schemeClr val="tx1">
                              <a:lumMod val="75000"/>
                              <a:lumOff val="25000"/>
                            </a:schemeClr>
                          </a:solidFill>
                          <a:effectLst/>
                        </a:rPr>
                        <a:t>Professional Physician - Primary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5%</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4113619139"/>
                  </a:ext>
                </a:extLst>
              </a:tr>
            </a:tbl>
          </a:graphicData>
        </a:graphic>
      </p:graphicFrame>
    </p:spTree>
    <p:extLst>
      <p:ext uri="{BB962C8B-B14F-4D97-AF65-F5344CB8AC3E}">
        <p14:creationId xmlns:p14="http://schemas.microsoft.com/office/powerpoint/2010/main" val="2860070937"/>
      </p:ext>
    </p:extLst>
  </p:cSld>
  <p:clrMapOvr>
    <a:masterClrMapping/>
  </p:clrMapOvr>
  <mc:AlternateContent xmlns:mc="http://schemas.openxmlformats.org/markup-compatibility/2006" xmlns:p14="http://schemas.microsoft.com/office/powerpoint/2010/main">
    <mc:Choice Requires="p14">
      <p:transition spd="slow" p14:dur="2000" advTm="37593"/>
    </mc:Choice>
    <mc:Fallback xmlns="">
      <p:transition spd="slow" advTm="375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6A5-A447-42D2-AD48-0A49A62AE81F}"/>
              </a:ext>
            </a:extLst>
          </p:cNvPr>
          <p:cNvSpPr>
            <a:spLocks noGrp="1"/>
          </p:cNvSpPr>
          <p:nvPr>
            <p:ph type="title"/>
          </p:nvPr>
        </p:nvSpPr>
        <p:spPr>
          <a:xfrm>
            <a:off x="360219" y="78809"/>
            <a:ext cx="3200400" cy="2286000"/>
          </a:xfrm>
        </p:spPr>
        <p:txBody>
          <a:bodyPr anchor="t">
            <a:normAutofit/>
          </a:bodyPr>
          <a:lstStyle/>
          <a:p>
            <a:r>
              <a:rPr lang="en-US"/>
              <a:t>Service Category Trends – Hospital Care</a:t>
            </a:r>
          </a:p>
        </p:txBody>
      </p:sp>
      <p:sp>
        <p:nvSpPr>
          <p:cNvPr id="15" name="Text Placeholder 3">
            <a:extLst>
              <a:ext uri="{FF2B5EF4-FFF2-40B4-BE49-F238E27FC236}">
                <a16:creationId xmlns:a16="http://schemas.microsoft.com/office/drawing/2014/main" id="{E0385D56-0E8B-48EC-9F22-2A420559272C}"/>
              </a:ext>
            </a:extLst>
          </p:cNvPr>
          <p:cNvSpPr>
            <a:spLocks noGrp="1"/>
          </p:cNvSpPr>
          <p:nvPr>
            <p:ph type="body" sz="half" idx="2"/>
          </p:nvPr>
        </p:nvSpPr>
        <p:spPr>
          <a:xfrm>
            <a:off x="110836" y="1864984"/>
            <a:ext cx="3953164" cy="4959926"/>
          </a:xfrm>
        </p:spPr>
        <p:txBody>
          <a:bodyPr>
            <a:normAutofit lnSpcReduction="10000"/>
          </a:bodyPr>
          <a:lstStyle/>
          <a:p>
            <a:pPr marL="285750" indent="-285750">
              <a:buFont typeface="Arial" panose="020B0604020202020204" pitchFamily="34" charset="0"/>
              <a:buChar char="•"/>
            </a:pPr>
            <a:r>
              <a:rPr lang="en-US" sz="2400"/>
              <a:t>Spending on </a:t>
            </a:r>
            <a:r>
              <a:rPr lang="en-US" sz="2400" b="1"/>
              <a:t>outpatient hospital services </a:t>
            </a:r>
            <a:r>
              <a:rPr lang="en-US" sz="2400"/>
              <a:t>was the fastest growing category of spending.</a:t>
            </a:r>
          </a:p>
          <a:p>
            <a:pPr marL="285750" indent="-285750">
              <a:buFont typeface="Arial" panose="020B0604020202020204" pitchFamily="34" charset="0"/>
              <a:buChar char="•"/>
            </a:pPr>
            <a:r>
              <a:rPr lang="en-US" sz="2400"/>
              <a:t>Care has been shifted from inpatient to outpatient, consistent with national trends.</a:t>
            </a:r>
          </a:p>
          <a:p>
            <a:pPr marL="285750" indent="-285750">
              <a:buFont typeface="Arial" panose="020B0604020202020204" pitchFamily="34" charset="0"/>
              <a:buChar char="•"/>
            </a:pPr>
            <a:r>
              <a:rPr lang="en-US" sz="2400"/>
              <a:t>Medicare was the primary driver of the overall statewide trend in hospital outpatient spending.</a:t>
            </a:r>
          </a:p>
          <a:p>
            <a:pPr marL="742950" lvl="1" indent="-285750">
              <a:buFont typeface="Arial" panose="020B0604020202020204" pitchFamily="34" charset="0"/>
              <a:buChar char="•"/>
            </a:pPr>
            <a:r>
              <a:rPr lang="en-US" sz="2400">
                <a:solidFill>
                  <a:schemeClr val="bg1"/>
                </a:solidFill>
              </a:rPr>
              <a:t>MCO (15%) </a:t>
            </a:r>
          </a:p>
          <a:p>
            <a:pPr marL="742950" lvl="1" indent="-285750">
              <a:buFont typeface="Arial" panose="020B0604020202020204" pitchFamily="34" charset="0"/>
              <a:buChar char="•"/>
            </a:pPr>
            <a:r>
              <a:rPr lang="en-US" sz="2400">
                <a:solidFill>
                  <a:schemeClr val="bg1"/>
                </a:solidFill>
              </a:rPr>
              <a:t>FFS (9%)</a:t>
            </a:r>
          </a:p>
        </p:txBody>
      </p:sp>
      <p:sp>
        <p:nvSpPr>
          <p:cNvPr id="5" name="Slide Number Placeholder 4">
            <a:extLst>
              <a:ext uri="{FF2B5EF4-FFF2-40B4-BE49-F238E27FC236}">
                <a16:creationId xmlns:a16="http://schemas.microsoft.com/office/drawing/2014/main" id="{C4A29DAF-9D3B-498A-9D65-72546830D37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14</a:t>
            </a:fld>
            <a:endParaRPr lang="en-US"/>
          </a:p>
        </p:txBody>
      </p:sp>
      <p:graphicFrame>
        <p:nvGraphicFramePr>
          <p:cNvPr id="10" name="Content Placeholder 9">
            <a:extLst>
              <a:ext uri="{FF2B5EF4-FFF2-40B4-BE49-F238E27FC236}">
                <a16:creationId xmlns:a16="http://schemas.microsoft.com/office/drawing/2014/main" id="{029B6FF6-60CE-40C0-96AF-B20CC7A576EE}"/>
              </a:ext>
            </a:extLst>
          </p:cNvPr>
          <p:cNvGraphicFramePr>
            <a:graphicFrameLocks noGrp="1"/>
          </p:cNvGraphicFramePr>
          <p:nvPr>
            <p:ph idx="1"/>
          </p:nvPr>
        </p:nvGraphicFramePr>
        <p:xfrm>
          <a:off x="4802910" y="103828"/>
          <a:ext cx="6409573" cy="4521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1">
            <a:extLst>
              <a:ext uri="{FF2B5EF4-FFF2-40B4-BE49-F238E27FC236}">
                <a16:creationId xmlns:a16="http://schemas.microsoft.com/office/drawing/2014/main" id="{CF93631E-4065-4FF7-BD34-84146D15D6DB}"/>
              </a:ext>
            </a:extLst>
          </p:cNvPr>
          <p:cNvGraphicFramePr>
            <a:graphicFrameLocks noGrp="1"/>
          </p:cNvGraphicFramePr>
          <p:nvPr/>
        </p:nvGraphicFramePr>
        <p:xfrm>
          <a:off x="4091710" y="5369260"/>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41421180"/>
                    </a:ext>
                  </a:extLst>
                </a:gridCol>
                <a:gridCol w="2032000">
                  <a:extLst>
                    <a:ext uri="{9D8B030D-6E8A-4147-A177-3AD203B41FA5}">
                      <a16:colId xmlns:a16="http://schemas.microsoft.com/office/drawing/2014/main" val="3831913921"/>
                    </a:ext>
                  </a:extLst>
                </a:gridCol>
                <a:gridCol w="2032000">
                  <a:extLst>
                    <a:ext uri="{9D8B030D-6E8A-4147-A177-3AD203B41FA5}">
                      <a16:colId xmlns:a16="http://schemas.microsoft.com/office/drawing/2014/main" val="3093703657"/>
                    </a:ext>
                  </a:extLst>
                </a:gridCol>
                <a:gridCol w="2032000">
                  <a:extLst>
                    <a:ext uri="{9D8B030D-6E8A-4147-A177-3AD203B41FA5}">
                      <a16:colId xmlns:a16="http://schemas.microsoft.com/office/drawing/2014/main" val="88461208"/>
                    </a:ext>
                  </a:extLst>
                </a:gridCol>
              </a:tblGrid>
              <a:tr h="370840">
                <a:tc gridSpan="4">
                  <a:txBody>
                    <a:bodyPr/>
                    <a:lstStyle/>
                    <a:p>
                      <a:pPr algn="ctr"/>
                      <a:r>
                        <a:rPr lang="en-US" sz="1600"/>
                        <a:t>% of Total Spending by Service Category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3515568"/>
                  </a:ext>
                </a:extLst>
              </a:tr>
              <a:tr h="370840">
                <a:tc>
                  <a:txBody>
                    <a:bodyPr/>
                    <a:lstStyle/>
                    <a:p>
                      <a:endParaRPr lang="en-US" sz="1600"/>
                    </a:p>
                  </a:txBody>
                  <a:tcPr/>
                </a:tc>
                <a:tc>
                  <a:txBody>
                    <a:bodyPr/>
                    <a:lstStyle/>
                    <a:p>
                      <a:pPr algn="ctr"/>
                      <a:r>
                        <a:rPr lang="en-US" sz="1600"/>
                        <a:t>Commercial</a:t>
                      </a:r>
                    </a:p>
                  </a:txBody>
                  <a:tcPr/>
                </a:tc>
                <a:tc>
                  <a:txBody>
                    <a:bodyPr/>
                    <a:lstStyle/>
                    <a:p>
                      <a:pPr algn="ctr"/>
                      <a:r>
                        <a:rPr lang="en-US" sz="1600"/>
                        <a:t>Medicaid</a:t>
                      </a:r>
                    </a:p>
                  </a:txBody>
                  <a:tcPr/>
                </a:tc>
                <a:tc>
                  <a:txBody>
                    <a:bodyPr/>
                    <a:lstStyle/>
                    <a:p>
                      <a:pPr algn="ctr"/>
                      <a:r>
                        <a:rPr lang="en-US" sz="1600"/>
                        <a:t>Medicare</a:t>
                      </a:r>
                    </a:p>
                  </a:txBody>
                  <a:tcPr/>
                </a:tc>
                <a:extLst>
                  <a:ext uri="{0D108BD9-81ED-4DB2-BD59-A6C34878D82A}">
                    <a16:rowId xmlns:a16="http://schemas.microsoft.com/office/drawing/2014/main" val="3987761566"/>
                  </a:ext>
                </a:extLst>
              </a:tr>
              <a:tr h="370840">
                <a:tc>
                  <a:txBody>
                    <a:bodyPr/>
                    <a:lstStyle/>
                    <a:p>
                      <a:pPr algn="ctr"/>
                      <a:r>
                        <a:rPr lang="en-US" sz="1600"/>
                        <a:t>Inpatient</a:t>
                      </a:r>
                    </a:p>
                  </a:txBody>
                  <a:tcPr/>
                </a:tc>
                <a:tc>
                  <a:txBody>
                    <a:bodyPr/>
                    <a:lstStyle/>
                    <a:p>
                      <a:pPr algn="ctr"/>
                      <a:r>
                        <a:rPr lang="en-US" sz="1600"/>
                        <a:t>19%</a:t>
                      </a:r>
                    </a:p>
                  </a:txBody>
                  <a:tcPr/>
                </a:tc>
                <a:tc>
                  <a:txBody>
                    <a:bodyPr/>
                    <a:lstStyle/>
                    <a:p>
                      <a:pPr algn="ctr"/>
                      <a:r>
                        <a:rPr lang="en-US" sz="1600"/>
                        <a:t>15%</a:t>
                      </a:r>
                    </a:p>
                  </a:txBody>
                  <a:tcPr/>
                </a:tc>
                <a:tc>
                  <a:txBody>
                    <a:bodyPr/>
                    <a:lstStyle/>
                    <a:p>
                      <a:pPr algn="ctr"/>
                      <a:r>
                        <a:rPr lang="en-US" sz="1600"/>
                        <a:t>25%</a:t>
                      </a:r>
                    </a:p>
                  </a:txBody>
                  <a:tcPr/>
                </a:tc>
                <a:extLst>
                  <a:ext uri="{0D108BD9-81ED-4DB2-BD59-A6C34878D82A}">
                    <a16:rowId xmlns:a16="http://schemas.microsoft.com/office/drawing/2014/main" val="3570105614"/>
                  </a:ext>
                </a:extLst>
              </a:tr>
              <a:tr h="370840">
                <a:tc>
                  <a:txBody>
                    <a:bodyPr/>
                    <a:lstStyle/>
                    <a:p>
                      <a:pPr algn="ctr"/>
                      <a:r>
                        <a:rPr lang="en-US" sz="1600"/>
                        <a:t>Outpatient</a:t>
                      </a:r>
                    </a:p>
                  </a:txBody>
                  <a:tcPr/>
                </a:tc>
                <a:tc>
                  <a:txBody>
                    <a:bodyPr/>
                    <a:lstStyle/>
                    <a:p>
                      <a:pPr algn="ctr"/>
                      <a:r>
                        <a:rPr lang="en-US" sz="1600"/>
                        <a:t>25%</a:t>
                      </a:r>
                    </a:p>
                  </a:txBody>
                  <a:tcPr/>
                </a:tc>
                <a:tc>
                  <a:txBody>
                    <a:bodyPr/>
                    <a:lstStyle/>
                    <a:p>
                      <a:pPr algn="ctr"/>
                      <a:r>
                        <a:rPr lang="en-US" sz="1600"/>
                        <a:t>14%</a:t>
                      </a:r>
                    </a:p>
                  </a:txBody>
                  <a:tcPr/>
                </a:tc>
                <a:tc>
                  <a:txBody>
                    <a:bodyPr/>
                    <a:lstStyle/>
                    <a:p>
                      <a:pPr algn="ctr"/>
                      <a:r>
                        <a:rPr lang="en-US" sz="1600"/>
                        <a:t>15%</a:t>
                      </a:r>
                    </a:p>
                  </a:txBody>
                  <a:tcPr/>
                </a:tc>
                <a:extLst>
                  <a:ext uri="{0D108BD9-81ED-4DB2-BD59-A6C34878D82A}">
                    <a16:rowId xmlns:a16="http://schemas.microsoft.com/office/drawing/2014/main" val="390355071"/>
                  </a:ext>
                </a:extLst>
              </a:tr>
            </a:tbl>
          </a:graphicData>
        </a:graphic>
      </p:graphicFrame>
      <p:sp>
        <p:nvSpPr>
          <p:cNvPr id="12" name="TextBox 11">
            <a:extLst>
              <a:ext uri="{FF2B5EF4-FFF2-40B4-BE49-F238E27FC236}">
                <a16:creationId xmlns:a16="http://schemas.microsoft.com/office/drawing/2014/main" id="{279D7C01-769F-4A95-B34C-D2A5D38220EC}"/>
              </a:ext>
            </a:extLst>
          </p:cNvPr>
          <p:cNvSpPr txBox="1"/>
          <p:nvPr/>
        </p:nvSpPr>
        <p:spPr>
          <a:xfrm>
            <a:off x="4061459" y="4532698"/>
            <a:ext cx="789247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75000"/>
                    <a:lumOff val="25000"/>
                  </a:schemeClr>
                </a:solidFill>
              </a:rPr>
              <a:t>These values are not risk-adjusted. </a:t>
            </a:r>
          </a:p>
          <a:p>
            <a:pPr marL="285750" indent="-285750">
              <a:buFont typeface="Arial" panose="020B0604020202020204" pitchFamily="34" charset="0"/>
              <a:buChar char="•"/>
            </a:pPr>
            <a:r>
              <a:rPr lang="en-US" sz="1400" dirty="0">
                <a:solidFill>
                  <a:schemeClr val="tx1">
                    <a:lumMod val="75000"/>
                    <a:lumOff val="25000"/>
                  </a:schemeClr>
                </a:solidFill>
              </a:rPr>
              <a:t>Spending for NHPRI’s Integrity product is excluded from service category spending due to an inability to estimate what proportions of service category spending are Medicaid and Medicare.</a:t>
            </a:r>
          </a:p>
          <a:p>
            <a:pPr marL="285750" indent="-285750">
              <a:buFont typeface="Arial" panose="020B0604020202020204" pitchFamily="34" charset="0"/>
              <a:buChar char="•"/>
            </a:pPr>
            <a:endParaRPr lang="en-US" sz="1400" dirty="0">
              <a:solidFill>
                <a:schemeClr val="tx1">
                  <a:lumMod val="75000"/>
                  <a:lumOff val="25000"/>
                </a:schemeClr>
              </a:solidFill>
            </a:endParaRPr>
          </a:p>
        </p:txBody>
      </p:sp>
      <p:cxnSp>
        <p:nvCxnSpPr>
          <p:cNvPr id="4" name="Straight Arrow Connector 3">
            <a:extLst>
              <a:ext uri="{FF2B5EF4-FFF2-40B4-BE49-F238E27FC236}">
                <a16:creationId xmlns:a16="http://schemas.microsoft.com/office/drawing/2014/main" id="{DB4D45B5-5A27-4DE9-99F9-27BFEAC16556}"/>
              </a:ext>
            </a:extLst>
          </p:cNvPr>
          <p:cNvCxnSpPr>
            <a:cxnSpLocks/>
          </p:cNvCxnSpPr>
          <p:nvPr/>
        </p:nvCxnSpPr>
        <p:spPr>
          <a:xfrm flipV="1">
            <a:off x="745067" y="5811351"/>
            <a:ext cx="0" cy="648434"/>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44E87FA9-C3A5-4E90-8682-C4E0800F738C}"/>
              </a:ext>
            </a:extLst>
          </p:cNvPr>
          <p:cNvSpPr txBox="1"/>
          <p:nvPr/>
        </p:nvSpPr>
        <p:spPr>
          <a:xfrm>
            <a:off x="2309859" y="5720069"/>
            <a:ext cx="1065515" cy="830997"/>
          </a:xfrm>
          <a:prstGeom prst="rect">
            <a:avLst/>
          </a:prstGeom>
          <a:noFill/>
        </p:spPr>
        <p:txBody>
          <a:bodyPr wrap="square" rtlCol="0">
            <a:spAutoFit/>
          </a:bodyPr>
          <a:lstStyle/>
          <a:p>
            <a:pPr algn="ctr"/>
            <a:r>
              <a:rPr lang="en-US" sz="1200">
                <a:solidFill>
                  <a:schemeClr val="bg1"/>
                </a:solidFill>
              </a:rPr>
              <a:t>(increase in hospital outpatient spending)</a:t>
            </a:r>
          </a:p>
        </p:txBody>
      </p:sp>
    </p:spTree>
    <p:extLst>
      <p:ext uri="{BB962C8B-B14F-4D97-AF65-F5344CB8AC3E}">
        <p14:creationId xmlns:p14="http://schemas.microsoft.com/office/powerpoint/2010/main" val="425006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6A5-A447-42D2-AD48-0A49A62AE81F}"/>
              </a:ext>
            </a:extLst>
          </p:cNvPr>
          <p:cNvSpPr>
            <a:spLocks noGrp="1"/>
          </p:cNvSpPr>
          <p:nvPr>
            <p:ph type="title"/>
          </p:nvPr>
        </p:nvSpPr>
        <p:spPr>
          <a:xfrm>
            <a:off x="360219" y="78809"/>
            <a:ext cx="3200400" cy="2286000"/>
          </a:xfrm>
        </p:spPr>
        <p:txBody>
          <a:bodyPr anchor="t">
            <a:normAutofit/>
          </a:bodyPr>
          <a:lstStyle/>
          <a:p>
            <a:r>
              <a:rPr lang="en-US"/>
              <a:t>THCE Trends – </a:t>
            </a:r>
            <a:br>
              <a:rPr lang="en-US"/>
            </a:br>
            <a:r>
              <a:rPr lang="en-US"/>
              <a:t>Net Cost of Private Health Insurance</a:t>
            </a:r>
          </a:p>
        </p:txBody>
      </p:sp>
      <p:sp>
        <p:nvSpPr>
          <p:cNvPr id="15" name="Text Placeholder 3">
            <a:extLst>
              <a:ext uri="{FF2B5EF4-FFF2-40B4-BE49-F238E27FC236}">
                <a16:creationId xmlns:a16="http://schemas.microsoft.com/office/drawing/2014/main" id="{E0385D56-0E8B-48EC-9F22-2A420559272C}"/>
              </a:ext>
            </a:extLst>
          </p:cNvPr>
          <p:cNvSpPr>
            <a:spLocks noGrp="1"/>
          </p:cNvSpPr>
          <p:nvPr>
            <p:ph type="body" sz="half" idx="2"/>
          </p:nvPr>
        </p:nvSpPr>
        <p:spPr>
          <a:xfrm>
            <a:off x="110836" y="1864984"/>
            <a:ext cx="3953164" cy="4959926"/>
          </a:xfrm>
        </p:spPr>
        <p:txBody>
          <a:bodyPr>
            <a:normAutofit/>
          </a:bodyPr>
          <a:lstStyle/>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sp>
        <p:nvSpPr>
          <p:cNvPr id="5" name="Slide Number Placeholder 4">
            <a:extLst>
              <a:ext uri="{FF2B5EF4-FFF2-40B4-BE49-F238E27FC236}">
                <a16:creationId xmlns:a16="http://schemas.microsoft.com/office/drawing/2014/main" id="{C4A29DAF-9D3B-498A-9D65-72546830D37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15</a:t>
            </a:fld>
            <a:endParaRPr lang="en-US"/>
          </a:p>
        </p:txBody>
      </p:sp>
      <p:graphicFrame>
        <p:nvGraphicFramePr>
          <p:cNvPr id="11" name="Table 11">
            <a:extLst>
              <a:ext uri="{FF2B5EF4-FFF2-40B4-BE49-F238E27FC236}">
                <a16:creationId xmlns:a16="http://schemas.microsoft.com/office/drawing/2014/main" id="{CF93631E-4065-4FF7-BD34-84146D15D6DB}"/>
              </a:ext>
            </a:extLst>
          </p:cNvPr>
          <p:cNvGraphicFramePr>
            <a:graphicFrameLocks noGrp="1"/>
          </p:cNvGraphicFramePr>
          <p:nvPr/>
        </p:nvGraphicFramePr>
        <p:xfrm>
          <a:off x="4107552" y="5504110"/>
          <a:ext cx="8098966" cy="1320800"/>
        </p:xfrm>
        <a:graphic>
          <a:graphicData uri="http://schemas.openxmlformats.org/drawingml/2006/table">
            <a:tbl>
              <a:tblPr firstRow="1" bandRow="1">
                <a:tableStyleId>{5C22544A-7EE6-4342-B048-85BDC9FD1C3A}</a:tableStyleId>
              </a:tblPr>
              <a:tblGrid>
                <a:gridCol w="1717962">
                  <a:extLst>
                    <a:ext uri="{9D8B030D-6E8A-4147-A177-3AD203B41FA5}">
                      <a16:colId xmlns:a16="http://schemas.microsoft.com/office/drawing/2014/main" val="3641421180"/>
                    </a:ext>
                  </a:extLst>
                </a:gridCol>
                <a:gridCol w="1224047">
                  <a:extLst>
                    <a:ext uri="{9D8B030D-6E8A-4147-A177-3AD203B41FA5}">
                      <a16:colId xmlns:a16="http://schemas.microsoft.com/office/drawing/2014/main" val="3831913921"/>
                    </a:ext>
                  </a:extLst>
                </a:gridCol>
                <a:gridCol w="1107473">
                  <a:extLst>
                    <a:ext uri="{9D8B030D-6E8A-4147-A177-3AD203B41FA5}">
                      <a16:colId xmlns:a16="http://schemas.microsoft.com/office/drawing/2014/main" val="3093703657"/>
                    </a:ext>
                  </a:extLst>
                </a:gridCol>
                <a:gridCol w="1349828">
                  <a:extLst>
                    <a:ext uri="{9D8B030D-6E8A-4147-A177-3AD203B41FA5}">
                      <a16:colId xmlns:a16="http://schemas.microsoft.com/office/drawing/2014/main" val="88461208"/>
                    </a:ext>
                  </a:extLst>
                </a:gridCol>
                <a:gridCol w="1349828">
                  <a:extLst>
                    <a:ext uri="{9D8B030D-6E8A-4147-A177-3AD203B41FA5}">
                      <a16:colId xmlns:a16="http://schemas.microsoft.com/office/drawing/2014/main" val="421576808"/>
                    </a:ext>
                  </a:extLst>
                </a:gridCol>
                <a:gridCol w="1349828">
                  <a:extLst>
                    <a:ext uri="{9D8B030D-6E8A-4147-A177-3AD203B41FA5}">
                      <a16:colId xmlns:a16="http://schemas.microsoft.com/office/drawing/2014/main" val="3263221100"/>
                    </a:ext>
                  </a:extLst>
                </a:gridCol>
              </a:tblGrid>
              <a:tr h="370840">
                <a:tc gridSpan="6">
                  <a:txBody>
                    <a:bodyPr/>
                    <a:lstStyle/>
                    <a:p>
                      <a:pPr algn="ctr"/>
                      <a:r>
                        <a:rPr lang="en-US" sz="1600"/>
                        <a:t>PMPY NCPHI Trend by Market Segment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a:p>
                  </a:txBody>
                  <a:tcPr/>
                </a:tc>
                <a:tc hMerge="1">
                  <a:txBody>
                    <a:bodyPr/>
                    <a:lstStyle/>
                    <a:p>
                      <a:pPr algn="ctr"/>
                      <a:endParaRPr lang="en-US" sz="1600"/>
                    </a:p>
                  </a:txBody>
                  <a:tcPr/>
                </a:tc>
                <a:extLst>
                  <a:ext uri="{0D108BD9-81ED-4DB2-BD59-A6C34878D82A}">
                    <a16:rowId xmlns:a16="http://schemas.microsoft.com/office/drawing/2014/main" val="2733515568"/>
                  </a:ext>
                </a:extLst>
              </a:tr>
              <a:tr h="370840">
                <a:tc>
                  <a:txBody>
                    <a:bodyPr/>
                    <a:lstStyle/>
                    <a:p>
                      <a:r>
                        <a:rPr lang="en-US" sz="1600" b="1"/>
                        <a:t>Medicaid MCO</a:t>
                      </a:r>
                    </a:p>
                  </a:txBody>
                  <a:tcPr/>
                </a:tc>
                <a:tc>
                  <a:txBody>
                    <a:bodyPr/>
                    <a:lstStyle/>
                    <a:p>
                      <a:pPr algn="ctr"/>
                      <a:r>
                        <a:rPr lang="en-US" sz="1600" b="1"/>
                        <a:t>Medicare MCO</a:t>
                      </a:r>
                    </a:p>
                  </a:txBody>
                  <a:tcPr/>
                </a:tc>
                <a:tc>
                  <a:txBody>
                    <a:bodyPr/>
                    <a:lstStyle/>
                    <a:p>
                      <a:pPr algn="ctr"/>
                      <a:r>
                        <a:rPr lang="en-US" sz="1600" b="1"/>
                        <a:t>Self-Insured</a:t>
                      </a:r>
                    </a:p>
                  </a:txBody>
                  <a:tcPr/>
                </a:tc>
                <a:tc>
                  <a:txBody>
                    <a:bodyPr/>
                    <a:lstStyle/>
                    <a:p>
                      <a:pPr algn="ctr"/>
                      <a:r>
                        <a:rPr lang="en-US" sz="1600" b="1"/>
                        <a:t>Large Group</a:t>
                      </a:r>
                    </a:p>
                  </a:txBody>
                  <a:tcPr/>
                </a:tc>
                <a:tc>
                  <a:txBody>
                    <a:bodyPr/>
                    <a:lstStyle/>
                    <a:p>
                      <a:pPr algn="ctr"/>
                      <a:r>
                        <a:rPr lang="en-US" sz="1600" b="1"/>
                        <a:t>Small Group</a:t>
                      </a:r>
                    </a:p>
                  </a:txBody>
                  <a:tcPr/>
                </a:tc>
                <a:tc>
                  <a:txBody>
                    <a:bodyPr/>
                    <a:lstStyle/>
                    <a:p>
                      <a:pPr algn="ctr"/>
                      <a:r>
                        <a:rPr lang="en-US" sz="1600" b="1"/>
                        <a:t>Individual</a:t>
                      </a:r>
                    </a:p>
                  </a:txBody>
                  <a:tcPr/>
                </a:tc>
                <a:extLst>
                  <a:ext uri="{0D108BD9-81ED-4DB2-BD59-A6C34878D82A}">
                    <a16:rowId xmlns:a16="http://schemas.microsoft.com/office/drawing/2014/main" val="3987761566"/>
                  </a:ext>
                </a:extLst>
              </a:tr>
              <a:tr h="370840">
                <a:tc>
                  <a:txBody>
                    <a:bodyPr/>
                    <a:lstStyle/>
                    <a:p>
                      <a:pPr algn="ctr"/>
                      <a:r>
                        <a:rPr lang="en-US" sz="1600"/>
                        <a:t>4%</a:t>
                      </a:r>
                    </a:p>
                  </a:txBody>
                  <a:tcPr/>
                </a:tc>
                <a:tc>
                  <a:txBody>
                    <a:bodyPr/>
                    <a:lstStyle/>
                    <a:p>
                      <a:pPr algn="ctr"/>
                      <a:r>
                        <a:rPr lang="en-US" sz="1600"/>
                        <a:t>15%</a:t>
                      </a:r>
                    </a:p>
                  </a:txBody>
                  <a:tcPr/>
                </a:tc>
                <a:tc>
                  <a:txBody>
                    <a:bodyPr/>
                    <a:lstStyle/>
                    <a:p>
                      <a:pPr algn="ctr"/>
                      <a:r>
                        <a:rPr lang="en-US" sz="1600"/>
                        <a:t>-1%</a:t>
                      </a:r>
                    </a:p>
                  </a:txBody>
                  <a:tcPr/>
                </a:tc>
                <a:tc>
                  <a:txBody>
                    <a:bodyPr/>
                    <a:lstStyle/>
                    <a:p>
                      <a:pPr algn="ctr"/>
                      <a:r>
                        <a:rPr lang="en-US" sz="1600"/>
                        <a:t>13%</a:t>
                      </a:r>
                    </a:p>
                  </a:txBody>
                  <a:tcPr/>
                </a:tc>
                <a:tc>
                  <a:txBody>
                    <a:bodyPr/>
                    <a:lstStyle/>
                    <a:p>
                      <a:pPr algn="ctr"/>
                      <a:r>
                        <a:rPr lang="en-US" sz="1600"/>
                        <a:t>35%</a:t>
                      </a:r>
                    </a:p>
                  </a:txBody>
                  <a:tcPr/>
                </a:tc>
                <a:tc>
                  <a:txBody>
                    <a:bodyPr/>
                    <a:lstStyle/>
                    <a:p>
                      <a:pPr algn="ctr"/>
                      <a:r>
                        <a:rPr lang="en-US" sz="1600"/>
                        <a:t>169%</a:t>
                      </a:r>
                    </a:p>
                  </a:txBody>
                  <a:tcPr/>
                </a:tc>
                <a:extLst>
                  <a:ext uri="{0D108BD9-81ED-4DB2-BD59-A6C34878D82A}">
                    <a16:rowId xmlns:a16="http://schemas.microsoft.com/office/drawing/2014/main" val="3570105614"/>
                  </a:ext>
                </a:extLst>
              </a:tr>
            </a:tbl>
          </a:graphicData>
        </a:graphic>
      </p:graphicFrame>
      <p:graphicFrame>
        <p:nvGraphicFramePr>
          <p:cNvPr id="6" name="Chart 5">
            <a:extLst>
              <a:ext uri="{FF2B5EF4-FFF2-40B4-BE49-F238E27FC236}">
                <a16:creationId xmlns:a16="http://schemas.microsoft.com/office/drawing/2014/main" id="{988B9D87-E53F-430A-BA49-E3D0F0986909}"/>
              </a:ext>
            </a:extLst>
          </p:cNvPr>
          <p:cNvGraphicFramePr>
            <a:graphicFrameLocks/>
          </p:cNvGraphicFramePr>
          <p:nvPr/>
        </p:nvGraphicFramePr>
        <p:xfrm>
          <a:off x="4482291" y="78809"/>
          <a:ext cx="7349489" cy="5425301"/>
        </p:xfrm>
        <a:graphic>
          <a:graphicData uri="http://schemas.openxmlformats.org/drawingml/2006/chart">
            <c:chart xmlns:c="http://schemas.openxmlformats.org/drawingml/2006/chart" xmlns:r="http://schemas.openxmlformats.org/officeDocument/2006/relationships" r:id="rId3"/>
          </a:graphicData>
        </a:graphic>
      </p:graphicFrame>
      <p:sp>
        <p:nvSpPr>
          <p:cNvPr id="7" name="Flowchart: Process 6">
            <a:extLst>
              <a:ext uri="{FF2B5EF4-FFF2-40B4-BE49-F238E27FC236}">
                <a16:creationId xmlns:a16="http://schemas.microsoft.com/office/drawing/2014/main" id="{F78F9538-A08C-4E50-9814-293C9F150AB0}"/>
              </a:ext>
            </a:extLst>
          </p:cNvPr>
          <p:cNvSpPr/>
          <p:nvPr/>
        </p:nvSpPr>
        <p:spPr>
          <a:xfrm>
            <a:off x="8218516" y="4548435"/>
            <a:ext cx="990600" cy="444500"/>
          </a:xfrm>
          <a:prstGeom prst="flowChartProcess">
            <a:avLst/>
          </a:prstGeom>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25%</a:t>
            </a:r>
          </a:p>
        </p:txBody>
      </p:sp>
      <p:sp>
        <p:nvSpPr>
          <p:cNvPr id="8" name="Flowchart: Process 7">
            <a:extLst>
              <a:ext uri="{FF2B5EF4-FFF2-40B4-BE49-F238E27FC236}">
                <a16:creationId xmlns:a16="http://schemas.microsoft.com/office/drawing/2014/main" id="{BCABB687-2905-48E2-B808-4E47E590C251}"/>
              </a:ext>
            </a:extLst>
          </p:cNvPr>
          <p:cNvSpPr/>
          <p:nvPr/>
        </p:nvSpPr>
        <p:spPr>
          <a:xfrm>
            <a:off x="8218516" y="3239759"/>
            <a:ext cx="990600" cy="444500"/>
          </a:xfrm>
          <a:prstGeom prst="flowChartProcess">
            <a:avLst/>
          </a:prstGeom>
          <a:solidFill>
            <a:srgbClr val="2F5674"/>
          </a:solidFill>
          <a:ln>
            <a:solidFill>
              <a:srgbClr val="2F5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15%</a:t>
            </a:r>
          </a:p>
        </p:txBody>
      </p:sp>
      <p:sp>
        <p:nvSpPr>
          <p:cNvPr id="14" name="Flowchart: Process 13">
            <a:extLst>
              <a:ext uri="{FF2B5EF4-FFF2-40B4-BE49-F238E27FC236}">
                <a16:creationId xmlns:a16="http://schemas.microsoft.com/office/drawing/2014/main" id="{3628903B-E86B-4D2B-AF41-F2DE3C3A3E3B}"/>
              </a:ext>
            </a:extLst>
          </p:cNvPr>
          <p:cNvSpPr/>
          <p:nvPr/>
        </p:nvSpPr>
        <p:spPr>
          <a:xfrm>
            <a:off x="8218516" y="1815385"/>
            <a:ext cx="990600" cy="444500"/>
          </a:xfrm>
          <a:prstGeom prst="flowChartProcess">
            <a:avLst/>
          </a:prstGeom>
          <a:solidFill>
            <a:srgbClr val="4E8DCD"/>
          </a:solidFill>
          <a:ln>
            <a:solidFill>
              <a:srgbClr val="4E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 Placeholder 3">
            <a:extLst>
              <a:ext uri="{FF2B5EF4-FFF2-40B4-BE49-F238E27FC236}">
                <a16:creationId xmlns:a16="http://schemas.microsoft.com/office/drawing/2014/main" id="{FC35BD5B-F016-4C44-8455-040B5C2D0FAE}"/>
              </a:ext>
            </a:extLst>
          </p:cNvPr>
          <p:cNvSpPr txBox="1">
            <a:spLocks/>
          </p:cNvSpPr>
          <p:nvPr/>
        </p:nvSpPr>
        <p:spPr>
          <a:xfrm>
            <a:off x="60527" y="2290722"/>
            <a:ext cx="3953164" cy="49599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2400"/>
              <a:t>Medicare MCO plans have the highest admin and margin per member per year.</a:t>
            </a:r>
          </a:p>
          <a:p>
            <a:pPr marL="285750" indent="-285750">
              <a:buFont typeface="Arial" panose="020B0604020202020204" pitchFamily="34" charset="0"/>
              <a:buChar char="•"/>
            </a:pPr>
            <a:r>
              <a:rPr lang="en-US" sz="2400"/>
              <a:t>Greatest overall increases in NCPHI were from the commercial individual and small group markets.</a:t>
            </a:r>
          </a:p>
          <a:p>
            <a:pPr marL="285750" indent="-285750">
              <a:buFont typeface="Arial" panose="020B0604020202020204" pitchFamily="34" charset="0"/>
              <a:buChar char="•"/>
            </a:pPr>
            <a:r>
              <a:rPr lang="en-US" sz="2400"/>
              <a:t>The trend in the individual market was very high, but enrollment was low.</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sp>
        <p:nvSpPr>
          <p:cNvPr id="3" name="TextBox 2">
            <a:extLst>
              <a:ext uri="{FF2B5EF4-FFF2-40B4-BE49-F238E27FC236}">
                <a16:creationId xmlns:a16="http://schemas.microsoft.com/office/drawing/2014/main" id="{E1503D49-B57E-4B99-A689-372C304EF054}"/>
              </a:ext>
            </a:extLst>
          </p:cNvPr>
          <p:cNvSpPr txBox="1"/>
          <p:nvPr/>
        </p:nvSpPr>
        <p:spPr>
          <a:xfrm>
            <a:off x="4295274" y="5254114"/>
            <a:ext cx="8126361" cy="30777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Weighted average based on member months reported by insurers.  </a:t>
            </a:r>
          </a:p>
        </p:txBody>
      </p:sp>
    </p:spTree>
    <p:extLst>
      <p:ext uri="{BB962C8B-B14F-4D97-AF65-F5344CB8AC3E}">
        <p14:creationId xmlns:p14="http://schemas.microsoft.com/office/powerpoint/2010/main" val="216050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5C5D1CE-CD2A-429A-B9E5-E362FB8E2AB7}"/>
              </a:ext>
            </a:extLst>
          </p:cNvPr>
          <p:cNvGraphicFramePr>
            <a:graphicFrameLocks/>
          </p:cNvGraphicFramePr>
          <p:nvPr/>
        </p:nvGraphicFramePr>
        <p:xfrm>
          <a:off x="75413" y="1620800"/>
          <a:ext cx="11962615" cy="45914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2B905195-8009-44AE-B337-ED9F2BAD8FB4}"/>
              </a:ext>
            </a:extLst>
          </p:cNvPr>
          <p:cNvSpPr>
            <a:spLocks noGrp="1"/>
          </p:cNvSpPr>
          <p:nvPr>
            <p:ph type="title"/>
          </p:nvPr>
        </p:nvSpPr>
        <p:spPr/>
        <p:txBody>
          <a:bodyPr/>
          <a:lstStyle/>
          <a:p>
            <a:r>
              <a:rPr lang="en-US"/>
              <a:t>Commercial Market Enrollment</a:t>
            </a:r>
          </a:p>
        </p:txBody>
      </p:sp>
      <p:sp>
        <p:nvSpPr>
          <p:cNvPr id="2" name="Slide Number Placeholder 1">
            <a:extLst>
              <a:ext uri="{FF2B5EF4-FFF2-40B4-BE49-F238E27FC236}">
                <a16:creationId xmlns:a16="http://schemas.microsoft.com/office/drawing/2014/main" id="{96E95B4D-2BC5-4DA1-B15C-FE37FCC7EBD2}"/>
              </a:ext>
            </a:extLst>
          </p:cNvPr>
          <p:cNvSpPr>
            <a:spLocks noGrp="1"/>
          </p:cNvSpPr>
          <p:nvPr>
            <p:ph type="sldNum" sz="quarter" idx="12"/>
          </p:nvPr>
        </p:nvSpPr>
        <p:spPr/>
        <p:txBody>
          <a:bodyPr/>
          <a:lstStyle/>
          <a:p>
            <a:fld id="{32BA1B2C-6684-47F0-87CE-B2A009176267}" type="slidenum">
              <a:rPr lang="en-US" smtClean="0"/>
              <a:t>16</a:t>
            </a:fld>
            <a:endParaRPr lang="en-US"/>
          </a:p>
        </p:txBody>
      </p:sp>
      <p:graphicFrame>
        <p:nvGraphicFramePr>
          <p:cNvPr id="8" name="Table 7">
            <a:extLst>
              <a:ext uri="{FF2B5EF4-FFF2-40B4-BE49-F238E27FC236}">
                <a16:creationId xmlns:a16="http://schemas.microsoft.com/office/drawing/2014/main" id="{6AA8BFDF-25B4-47C3-8304-736F8E6FD1D1}"/>
              </a:ext>
            </a:extLst>
          </p:cNvPr>
          <p:cNvGraphicFramePr>
            <a:graphicFrameLocks noGrp="1"/>
          </p:cNvGraphicFramePr>
          <p:nvPr/>
        </p:nvGraphicFramePr>
        <p:xfrm>
          <a:off x="6954706" y="2719387"/>
          <a:ext cx="4508500" cy="1419225"/>
        </p:xfrm>
        <a:graphic>
          <a:graphicData uri="http://schemas.openxmlformats.org/drawingml/2006/table">
            <a:tbl>
              <a:tblPr>
                <a:tableStyleId>{5C22544A-7EE6-4342-B048-85BDC9FD1C3A}</a:tableStyleId>
              </a:tblPr>
              <a:tblGrid>
                <a:gridCol w="2254250">
                  <a:extLst>
                    <a:ext uri="{9D8B030D-6E8A-4147-A177-3AD203B41FA5}">
                      <a16:colId xmlns:a16="http://schemas.microsoft.com/office/drawing/2014/main" val="1298084929"/>
                    </a:ext>
                  </a:extLst>
                </a:gridCol>
                <a:gridCol w="2254250">
                  <a:extLst>
                    <a:ext uri="{9D8B030D-6E8A-4147-A177-3AD203B41FA5}">
                      <a16:colId xmlns:a16="http://schemas.microsoft.com/office/drawing/2014/main" val="2992774636"/>
                    </a:ext>
                  </a:extLst>
                </a:gridCol>
              </a:tblGrid>
              <a:tr h="190500">
                <a:tc>
                  <a:txBody>
                    <a:bodyPr/>
                    <a:lstStyle/>
                    <a:p>
                      <a:pPr algn="ctr" fontAlgn="b"/>
                      <a:r>
                        <a:rPr lang="en-US" sz="1800" b="1" i="0" u="none" strike="noStrike">
                          <a:solidFill>
                            <a:schemeClr val="tx1">
                              <a:lumMod val="75000"/>
                              <a:lumOff val="25000"/>
                            </a:schemeClr>
                          </a:solidFill>
                          <a:effectLst/>
                          <a:latin typeface="Calibri" panose="020F0502020204030204" pitchFamily="34" charset="0"/>
                        </a:rPr>
                        <a:t>Category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u="none" strike="noStrike">
                          <a:solidFill>
                            <a:schemeClr val="tx1">
                              <a:lumMod val="75000"/>
                              <a:lumOff val="25000"/>
                            </a:schemeClr>
                          </a:solidFill>
                          <a:effectLst/>
                        </a:rPr>
                        <a:t>Trend</a:t>
                      </a:r>
                      <a:endParaRPr lang="en-US" sz="1800" b="1"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65515988"/>
                  </a:ext>
                </a:extLst>
              </a:tr>
              <a:tr h="280804">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Self-Insured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-2%</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046047"/>
                  </a:ext>
                </a:extLst>
              </a:tr>
              <a:tr h="173939">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Large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-2%</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8391482"/>
                  </a:ext>
                </a:extLst>
              </a:tr>
              <a:tr h="190500">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Small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-3%</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638560"/>
                  </a:ext>
                </a:extLst>
              </a:tr>
              <a:tr h="190500">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Individual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4%</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13036810"/>
                  </a:ext>
                </a:extLst>
              </a:tr>
            </a:tbl>
          </a:graphicData>
        </a:graphic>
      </p:graphicFrame>
      <p:grpSp>
        <p:nvGrpSpPr>
          <p:cNvPr id="5" name="Group 4">
            <a:extLst>
              <a:ext uri="{FF2B5EF4-FFF2-40B4-BE49-F238E27FC236}">
                <a16:creationId xmlns:a16="http://schemas.microsoft.com/office/drawing/2014/main" id="{D75A92AE-F87A-4B66-BA81-B74A578A3A6D}"/>
              </a:ext>
            </a:extLst>
          </p:cNvPr>
          <p:cNvGrpSpPr/>
          <p:nvPr/>
        </p:nvGrpSpPr>
        <p:grpSpPr>
          <a:xfrm>
            <a:off x="10974602" y="4492564"/>
            <a:ext cx="977207" cy="744636"/>
            <a:chOff x="10058400" y="4158734"/>
            <a:chExt cx="977207" cy="744636"/>
          </a:xfrm>
        </p:grpSpPr>
        <p:sp>
          <p:nvSpPr>
            <p:cNvPr id="6" name="Rectangle 5">
              <a:extLst>
                <a:ext uri="{FF2B5EF4-FFF2-40B4-BE49-F238E27FC236}">
                  <a16:creationId xmlns:a16="http://schemas.microsoft.com/office/drawing/2014/main" id="{60A94704-5D68-46EA-9F66-99752DC80972}"/>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3E1208-56A3-481E-A489-D45BD6AE7D28}"/>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9" name="Rectangle 8">
              <a:extLst>
                <a:ext uri="{FF2B5EF4-FFF2-40B4-BE49-F238E27FC236}">
                  <a16:creationId xmlns:a16="http://schemas.microsoft.com/office/drawing/2014/main" id="{F914ABF0-A934-45C7-8CF3-4AA6F2AC4ED2}"/>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AAE9D7-F4D1-4DD0-8B52-9A22B66B3121}"/>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2" name="TextBox 11">
            <a:extLst>
              <a:ext uri="{FF2B5EF4-FFF2-40B4-BE49-F238E27FC236}">
                <a16:creationId xmlns:a16="http://schemas.microsoft.com/office/drawing/2014/main" id="{0F193263-5F3A-467D-9ACA-2ABD4A368CCA}"/>
              </a:ext>
            </a:extLst>
          </p:cNvPr>
          <p:cNvSpPr txBox="1"/>
          <p:nvPr/>
        </p:nvSpPr>
        <p:spPr>
          <a:xfrm>
            <a:off x="276285" y="6437876"/>
            <a:ext cx="7888185" cy="369332"/>
          </a:xfrm>
          <a:prstGeom prst="rect">
            <a:avLst/>
          </a:prstGeom>
          <a:noFill/>
        </p:spPr>
        <p:txBody>
          <a:bodyPr wrap="none" rtlCol="0">
            <a:spAutoFit/>
          </a:bodyPr>
          <a:lstStyle/>
          <a:p>
            <a:r>
              <a:rPr lang="en-US">
                <a:solidFill>
                  <a:schemeClr val="bg1"/>
                </a:solidFill>
              </a:rPr>
              <a:t>Data are presented in member months and represent Rhode Island residents only</a:t>
            </a:r>
          </a:p>
        </p:txBody>
      </p:sp>
    </p:spTree>
    <p:extLst>
      <p:ext uri="{BB962C8B-B14F-4D97-AF65-F5344CB8AC3E}">
        <p14:creationId xmlns:p14="http://schemas.microsoft.com/office/powerpoint/2010/main" val="747179948"/>
      </p:ext>
    </p:extLst>
  </p:cSld>
  <p:clrMapOvr>
    <a:masterClrMapping/>
  </p:clrMapOvr>
  <mc:AlternateContent xmlns:mc="http://schemas.openxmlformats.org/markup-compatibility/2006" xmlns:p14="http://schemas.microsoft.com/office/powerpoint/2010/main">
    <mc:Choice Requires="p14">
      <p:transition spd="slow" p14:dur="2000" advTm="16067"/>
    </mc:Choice>
    <mc:Fallback xmlns="">
      <p:transition spd="slow" advTm="160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472565" y="3827330"/>
            <a:ext cx="10058400" cy="1143000"/>
          </a:xfrm>
        </p:spPr>
        <p:txBody>
          <a:bodyPr/>
          <a:lstStyle/>
          <a:p>
            <a:pPr>
              <a:spcBef>
                <a:spcPts val="600"/>
              </a:spcBef>
            </a:pPr>
            <a:r>
              <a:rPr lang="en-US" dirty="0"/>
              <a:t>October 23, 2020</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1988042"/>
            <a:ext cx="11312525" cy="1492834"/>
          </a:xfrm>
        </p:spPr>
        <p:txBody>
          <a:bodyPr>
            <a:noAutofit/>
          </a:bodyPr>
          <a:lstStyle/>
          <a:p>
            <a:pPr algn="l"/>
            <a:r>
              <a:rPr lang="en-US" sz="5400" dirty="0"/>
              <a:t>Brown Analyses: Drug Costs</a:t>
            </a:r>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
        <p:nvSpPr>
          <p:cNvPr id="2" name="Slide Number Placeholder 1">
            <a:extLst>
              <a:ext uri="{FF2B5EF4-FFF2-40B4-BE49-F238E27FC236}">
                <a16:creationId xmlns:a16="http://schemas.microsoft.com/office/drawing/2014/main" id="{B64F1CB1-87C8-41C7-9079-3DEB61D980AF}"/>
              </a:ext>
            </a:extLst>
          </p:cNvPr>
          <p:cNvSpPr>
            <a:spLocks noGrp="1"/>
          </p:cNvSpPr>
          <p:nvPr>
            <p:ph type="sldNum" sz="quarter" idx="12"/>
          </p:nvPr>
        </p:nvSpPr>
        <p:spPr/>
        <p:txBody>
          <a:bodyPr/>
          <a:lstStyle/>
          <a:p>
            <a:fld id="{32BA1B2C-6684-47F0-87CE-B2A009176267}" type="slidenum">
              <a:rPr lang="en-US" smtClean="0"/>
              <a:t>17</a:t>
            </a:fld>
            <a:endParaRPr lang="en-US"/>
          </a:p>
        </p:txBody>
      </p:sp>
    </p:spTree>
    <p:extLst>
      <p:ext uri="{BB962C8B-B14F-4D97-AF65-F5344CB8AC3E}">
        <p14:creationId xmlns:p14="http://schemas.microsoft.com/office/powerpoint/2010/main" val="68696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A56-81FE-486B-B082-97C3FB59E39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7D6460-E2B1-40A9-A799-FDFE51CBB7DC}"/>
              </a:ext>
            </a:extLst>
          </p:cNvPr>
          <p:cNvSpPr>
            <a:spLocks noGrp="1"/>
          </p:cNvSpPr>
          <p:nvPr>
            <p:ph idx="1"/>
          </p:nvPr>
        </p:nvSpPr>
        <p:spPr>
          <a:xfrm>
            <a:off x="444137" y="1288044"/>
            <a:ext cx="11312433" cy="5439591"/>
          </a:xfrm>
        </p:spPr>
        <p:txBody>
          <a:bodyPr>
            <a:normAutofit/>
          </a:bodyPr>
          <a:lstStyle/>
          <a:p>
            <a:pPr marL="514350" indent="-514350">
              <a:lnSpc>
                <a:spcPct val="110000"/>
              </a:lnSpc>
              <a:spcBef>
                <a:spcPts val="600"/>
              </a:spcBef>
              <a:spcAft>
                <a:spcPts val="0"/>
              </a:spcAft>
              <a:buFont typeface="+mj-lt"/>
              <a:buAutoNum type="arabicPeriod"/>
            </a:pPr>
            <a:r>
              <a:rPr lang="en-US" dirty="0"/>
              <a:t>Drug Costs: Retail Pharmacy and Medical Pharmacy Costs</a:t>
            </a:r>
          </a:p>
          <a:p>
            <a:pPr marL="514350" indent="-514350">
              <a:lnSpc>
                <a:spcPct val="110000"/>
              </a:lnSpc>
              <a:spcBef>
                <a:spcPts val="600"/>
              </a:spcBef>
              <a:spcAft>
                <a:spcPts val="0"/>
              </a:spcAft>
              <a:buFont typeface="+mj-lt"/>
              <a:buAutoNum type="arabicPeriod"/>
            </a:pPr>
            <a:r>
              <a:rPr lang="en-US" dirty="0"/>
              <a:t>Pharmaceutical Costs as Drivers of Total Cost</a:t>
            </a:r>
          </a:p>
          <a:p>
            <a:pPr marL="514350" indent="-514350">
              <a:lnSpc>
                <a:spcPct val="110000"/>
              </a:lnSpc>
              <a:spcBef>
                <a:spcPts val="600"/>
              </a:spcBef>
              <a:spcAft>
                <a:spcPts val="0"/>
              </a:spcAft>
              <a:buFont typeface="+mj-lt"/>
              <a:buAutoNum type="arabicPeriod"/>
            </a:pPr>
            <a:r>
              <a:rPr lang="en-US" dirty="0"/>
              <a:t>Pharmaceutical Costs as Drivers of Cost Trends</a:t>
            </a:r>
          </a:p>
          <a:p>
            <a:pPr marL="514350" indent="-514350">
              <a:lnSpc>
                <a:spcPct val="110000"/>
              </a:lnSpc>
              <a:spcBef>
                <a:spcPts val="600"/>
              </a:spcBef>
              <a:spcAft>
                <a:spcPts val="0"/>
              </a:spcAft>
              <a:buFont typeface="+mj-lt"/>
              <a:buAutoNum type="arabicPeriod"/>
            </a:pPr>
            <a:r>
              <a:rPr lang="en-US" dirty="0"/>
              <a:t>Utilization vs Price</a:t>
            </a:r>
          </a:p>
          <a:p>
            <a:pPr marL="514350" indent="-514350">
              <a:lnSpc>
                <a:spcPct val="110000"/>
              </a:lnSpc>
              <a:spcBef>
                <a:spcPts val="600"/>
              </a:spcBef>
              <a:spcAft>
                <a:spcPts val="0"/>
              </a:spcAft>
              <a:buFont typeface="+mj-lt"/>
              <a:buAutoNum type="arabicPeriod"/>
            </a:pPr>
            <a:r>
              <a:rPr lang="en-US" dirty="0"/>
              <a:t>Retail Pharmacy Costs: Deeper Dive</a:t>
            </a:r>
          </a:p>
          <a:p>
            <a:pPr marL="514350" indent="-514350">
              <a:lnSpc>
                <a:spcPct val="110000"/>
              </a:lnSpc>
              <a:spcBef>
                <a:spcPts val="600"/>
              </a:spcBef>
              <a:spcAft>
                <a:spcPts val="0"/>
              </a:spcAft>
              <a:buFont typeface="+mj-lt"/>
              <a:buAutoNum type="arabicPeriod"/>
            </a:pPr>
            <a:r>
              <a:rPr lang="en-US" dirty="0"/>
              <a:t>Medical Pharmacy Costs: Deeper Dive</a:t>
            </a:r>
          </a:p>
          <a:p>
            <a:pPr marL="514350" indent="-514350">
              <a:lnSpc>
                <a:spcPct val="110000"/>
              </a:lnSpc>
              <a:spcBef>
                <a:spcPts val="600"/>
              </a:spcBef>
              <a:spcAft>
                <a:spcPts val="0"/>
              </a:spcAft>
              <a:buFont typeface="+mj-lt"/>
              <a:buAutoNum type="arabicPeriod"/>
            </a:pPr>
            <a:r>
              <a:rPr lang="en-US" dirty="0"/>
              <a:t>Conclusions</a:t>
            </a:r>
          </a:p>
          <a:p>
            <a:pPr marL="0" indent="0">
              <a:lnSpc>
                <a:spcPct val="110000"/>
              </a:lnSpc>
              <a:spcBef>
                <a:spcPts val="600"/>
              </a:spcBef>
              <a:spcAft>
                <a:spcPts val="0"/>
              </a:spcAft>
              <a:buNone/>
            </a:pPr>
            <a:endParaRPr lang="en-US" dirty="0"/>
          </a:p>
        </p:txBody>
      </p:sp>
      <p:sp>
        <p:nvSpPr>
          <p:cNvPr id="5" name="Slide Number Placeholder 4">
            <a:extLst>
              <a:ext uri="{FF2B5EF4-FFF2-40B4-BE49-F238E27FC236}">
                <a16:creationId xmlns:a16="http://schemas.microsoft.com/office/drawing/2014/main" id="{7CAF0899-429D-44BD-B9CC-8C599932DAD2}"/>
              </a:ext>
            </a:extLst>
          </p:cNvPr>
          <p:cNvSpPr>
            <a:spLocks noGrp="1"/>
          </p:cNvSpPr>
          <p:nvPr>
            <p:ph type="sldNum" sz="quarter" idx="12"/>
          </p:nvPr>
        </p:nvSpPr>
        <p:spPr/>
        <p:txBody>
          <a:bodyPr/>
          <a:lstStyle/>
          <a:p>
            <a:fld id="{32BA1B2C-6684-47F0-87CE-B2A009176267}" type="slidenum">
              <a:rPr lang="en-US" smtClean="0"/>
              <a:t>18</a:t>
            </a:fld>
            <a:endParaRPr lang="en-US"/>
          </a:p>
        </p:txBody>
      </p:sp>
    </p:spTree>
    <p:extLst>
      <p:ext uri="{BB962C8B-B14F-4D97-AF65-F5344CB8AC3E}">
        <p14:creationId xmlns:p14="http://schemas.microsoft.com/office/powerpoint/2010/main" val="149685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6C2966-9B71-4A56-905E-3A815A0ADCEB}"/>
              </a:ext>
            </a:extLst>
          </p:cNvPr>
          <p:cNvSpPr>
            <a:spLocks noGrp="1"/>
          </p:cNvSpPr>
          <p:nvPr>
            <p:ph type="title"/>
          </p:nvPr>
        </p:nvSpPr>
        <p:spPr>
          <a:xfrm>
            <a:off x="-1" y="1716464"/>
            <a:ext cx="12188825" cy="1237047"/>
          </a:xfrm>
        </p:spPr>
        <p:txBody>
          <a:bodyPr>
            <a:normAutofit/>
          </a:bodyPr>
          <a:lstStyle/>
          <a:p>
            <a:r>
              <a:rPr lang="en-US" dirty="0"/>
              <a:t>Retail and Medical Pharmacy Costs</a:t>
            </a:r>
          </a:p>
        </p:txBody>
      </p:sp>
      <p:sp>
        <p:nvSpPr>
          <p:cNvPr id="6" name="Text Placeholder 5">
            <a:extLst>
              <a:ext uri="{FF2B5EF4-FFF2-40B4-BE49-F238E27FC236}">
                <a16:creationId xmlns:a16="http://schemas.microsoft.com/office/drawing/2014/main" id="{E661883E-5215-4D6B-A2E3-D1C6B0300F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3B0E4A-8C3F-439E-BC5A-7D9201ABE8D5}"/>
              </a:ext>
            </a:extLst>
          </p:cNvPr>
          <p:cNvSpPr>
            <a:spLocks noGrp="1"/>
          </p:cNvSpPr>
          <p:nvPr>
            <p:ph type="sldNum" sz="quarter" idx="12"/>
          </p:nvPr>
        </p:nvSpPr>
        <p:spPr/>
        <p:txBody>
          <a:bodyPr/>
          <a:lstStyle/>
          <a:p>
            <a:fld id="{32BA1B2C-6684-47F0-87CE-B2A009176267}" type="slidenum">
              <a:rPr lang="en-US" smtClean="0"/>
              <a:t>19</a:t>
            </a:fld>
            <a:endParaRPr lang="en-US"/>
          </a:p>
        </p:txBody>
      </p:sp>
    </p:spTree>
    <p:extLst>
      <p:ext uri="{BB962C8B-B14F-4D97-AF65-F5344CB8AC3E}">
        <p14:creationId xmlns:p14="http://schemas.microsoft.com/office/powerpoint/2010/main" val="218190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69842-493A-4133-9A33-497C59285985}"/>
              </a:ext>
            </a:extLst>
          </p:cNvPr>
          <p:cNvSpPr>
            <a:spLocks noGrp="1"/>
          </p:cNvSpPr>
          <p:nvPr>
            <p:ph type="ctrTitle"/>
          </p:nvPr>
        </p:nvSpPr>
        <p:spPr>
          <a:xfrm>
            <a:off x="1154083" y="2186434"/>
            <a:ext cx="10058400" cy="2018755"/>
          </a:xfrm>
        </p:spPr>
        <p:txBody>
          <a:bodyPr>
            <a:normAutofit fontScale="90000"/>
          </a:bodyPr>
          <a:lstStyle/>
          <a:p>
            <a:r>
              <a:rPr lang="en-US" dirty="0"/>
              <a:t>Cost Growth Target Baseline Performance</a:t>
            </a:r>
          </a:p>
        </p:txBody>
      </p:sp>
      <p:sp>
        <p:nvSpPr>
          <p:cNvPr id="6" name="Subtitle 5">
            <a:extLst>
              <a:ext uri="{FF2B5EF4-FFF2-40B4-BE49-F238E27FC236}">
                <a16:creationId xmlns:a16="http://schemas.microsoft.com/office/drawing/2014/main" id="{D919896B-A3CA-4626-B379-D0941D7DB4EA}"/>
              </a:ext>
            </a:extLst>
          </p:cNvPr>
          <p:cNvSpPr>
            <a:spLocks noGrp="1"/>
          </p:cNvSpPr>
          <p:nvPr>
            <p:ph type="subTitle" idx="1"/>
          </p:nvPr>
        </p:nvSpPr>
        <p:spPr/>
        <p:txBody>
          <a:bodyPr>
            <a:normAutofit/>
          </a:bodyPr>
          <a:lstStyle/>
          <a:p>
            <a:r>
              <a:rPr lang="en-US" dirty="0"/>
              <a:t>Results of analysis of 2017-2018 data</a:t>
            </a:r>
          </a:p>
          <a:p>
            <a:r>
              <a:rPr lang="en-US" dirty="0"/>
              <a:t>October 23, 2020</a:t>
            </a:r>
          </a:p>
        </p:txBody>
      </p:sp>
      <p:sp>
        <p:nvSpPr>
          <p:cNvPr id="4" name="Slide Number Placeholder 3">
            <a:extLst>
              <a:ext uri="{FF2B5EF4-FFF2-40B4-BE49-F238E27FC236}">
                <a16:creationId xmlns:a16="http://schemas.microsoft.com/office/drawing/2014/main" id="{696E5780-B815-47F9-AAC3-B96E7088FBA1}"/>
              </a:ext>
            </a:extLst>
          </p:cNvPr>
          <p:cNvSpPr>
            <a:spLocks noGrp="1"/>
          </p:cNvSpPr>
          <p:nvPr>
            <p:ph type="sldNum" sz="quarter" idx="12"/>
          </p:nvPr>
        </p:nvSpPr>
        <p:spPr/>
        <p:txBody>
          <a:bodyPr/>
          <a:lstStyle/>
          <a:p>
            <a:fld id="{32BA1B2C-6684-47F0-87CE-B2A009176267}" type="slidenum">
              <a:rPr lang="en-US" smtClean="0"/>
              <a:t>2</a:t>
            </a:fld>
            <a:endParaRPr lang="en-US"/>
          </a:p>
        </p:txBody>
      </p:sp>
    </p:spTree>
    <p:extLst>
      <p:ext uri="{BB962C8B-B14F-4D97-AF65-F5344CB8AC3E}">
        <p14:creationId xmlns:p14="http://schemas.microsoft.com/office/powerpoint/2010/main" val="2791363929"/>
      </p:ext>
    </p:extLst>
  </p:cSld>
  <p:clrMapOvr>
    <a:masterClrMapping/>
  </p:clrMapOvr>
  <mc:AlternateContent xmlns:mc="http://schemas.openxmlformats.org/markup-compatibility/2006" xmlns:p14="http://schemas.microsoft.com/office/powerpoint/2010/main">
    <mc:Choice Requires="p14">
      <p:transition spd="slow" p14:dur="2000" advTm="21627"/>
    </mc:Choice>
    <mc:Fallback xmlns="">
      <p:transition spd="slow" advTm="2162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508111-A07F-4D6F-B0C9-72994EF76559}"/>
              </a:ext>
            </a:extLst>
          </p:cNvPr>
          <p:cNvSpPr>
            <a:spLocks noGrp="1"/>
          </p:cNvSpPr>
          <p:nvPr>
            <p:ph type="title"/>
          </p:nvPr>
        </p:nvSpPr>
        <p:spPr/>
        <p:txBody>
          <a:bodyPr/>
          <a:lstStyle/>
          <a:p>
            <a:r>
              <a:rPr lang="en-US" dirty="0"/>
              <a:t>Pharmacy Costs</a:t>
            </a:r>
          </a:p>
        </p:txBody>
      </p:sp>
      <p:sp>
        <p:nvSpPr>
          <p:cNvPr id="6" name="Content Placeholder 5">
            <a:extLst>
              <a:ext uri="{FF2B5EF4-FFF2-40B4-BE49-F238E27FC236}">
                <a16:creationId xmlns:a16="http://schemas.microsoft.com/office/drawing/2014/main" id="{A89A2347-34DC-4543-8E77-093BD5A5D94D}"/>
              </a:ext>
            </a:extLst>
          </p:cNvPr>
          <p:cNvSpPr>
            <a:spLocks noGrp="1"/>
          </p:cNvSpPr>
          <p:nvPr>
            <p:ph idx="1"/>
          </p:nvPr>
        </p:nvSpPr>
        <p:spPr/>
        <p:txBody>
          <a:bodyPr>
            <a:normAutofit/>
          </a:bodyPr>
          <a:lstStyle/>
          <a:p>
            <a:pPr marL="365760" indent="-365760">
              <a:buFont typeface="Arial" panose="020B0604020202020204" pitchFamily="34" charset="0"/>
              <a:buChar char="•"/>
            </a:pPr>
            <a:r>
              <a:rPr lang="en-US" dirty="0"/>
              <a:t>“Retail Pharmacy” costs or spend: refers to prescription medicines purchased in retail pharmacies</a:t>
            </a:r>
          </a:p>
          <a:p>
            <a:pPr marL="365760" indent="-365760">
              <a:buFont typeface="Arial" panose="020B0604020202020204" pitchFamily="34" charset="0"/>
              <a:buChar char="•"/>
            </a:pPr>
            <a:r>
              <a:rPr lang="en-US" dirty="0"/>
              <a:t>“Medical pharmacy” costs or spend: refers to prescriptions administered in providers’ offices and hospitals</a:t>
            </a:r>
          </a:p>
          <a:p>
            <a:pPr marL="658368" lvl="1" indent="-365760">
              <a:buFont typeface="Wingdings" panose="05000000000000000000" pitchFamily="2" charset="2"/>
              <a:buChar char="§"/>
            </a:pPr>
            <a:r>
              <a:rPr lang="en-US" dirty="0"/>
              <a:t>Less appreciated by many as a part of the overall drug spend</a:t>
            </a:r>
          </a:p>
          <a:p>
            <a:pPr marL="658368" lvl="1" indent="-365760">
              <a:buFont typeface="Wingdings" panose="05000000000000000000" pitchFamily="2" charset="2"/>
              <a:buChar char="§"/>
            </a:pPr>
            <a:r>
              <a:rPr lang="en-US" dirty="0"/>
              <a:t>Appears in claims files as part of “Professional Services”</a:t>
            </a:r>
          </a:p>
          <a:p>
            <a:pPr marL="658368" lvl="1" indent="-365760">
              <a:buFont typeface="Wingdings" panose="05000000000000000000" pitchFamily="2" charset="2"/>
              <a:buChar char="§"/>
            </a:pPr>
            <a:r>
              <a:rPr lang="en-US" dirty="0"/>
              <a:t>Identified by “J Codes” </a:t>
            </a:r>
          </a:p>
          <a:p>
            <a:pPr marL="658368" lvl="1" indent="-365760">
              <a:buFont typeface="Wingdings" panose="05000000000000000000" pitchFamily="2" charset="2"/>
              <a:buChar char="§"/>
            </a:pPr>
            <a:r>
              <a:rPr lang="en-US" dirty="0"/>
              <a:t>Growing rapidly</a:t>
            </a:r>
          </a:p>
        </p:txBody>
      </p:sp>
      <p:sp>
        <p:nvSpPr>
          <p:cNvPr id="4" name="Slide Number Placeholder 3">
            <a:extLst>
              <a:ext uri="{FF2B5EF4-FFF2-40B4-BE49-F238E27FC236}">
                <a16:creationId xmlns:a16="http://schemas.microsoft.com/office/drawing/2014/main" id="{BAEB4252-4DC4-4C64-B8D3-C0E697AE7BD4}"/>
              </a:ext>
            </a:extLst>
          </p:cNvPr>
          <p:cNvSpPr>
            <a:spLocks noGrp="1"/>
          </p:cNvSpPr>
          <p:nvPr>
            <p:ph type="sldNum" sz="quarter" idx="12"/>
          </p:nvPr>
        </p:nvSpPr>
        <p:spPr/>
        <p:txBody>
          <a:bodyPr/>
          <a:lstStyle/>
          <a:p>
            <a:fld id="{32BA1B2C-6684-47F0-87CE-B2A009176267}" type="slidenum">
              <a:rPr lang="en-US" smtClean="0"/>
              <a:t>20</a:t>
            </a:fld>
            <a:endParaRPr lang="en-US"/>
          </a:p>
        </p:txBody>
      </p:sp>
    </p:spTree>
    <p:extLst>
      <p:ext uri="{BB962C8B-B14F-4D97-AF65-F5344CB8AC3E}">
        <p14:creationId xmlns:p14="http://schemas.microsoft.com/office/powerpoint/2010/main" val="45390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9190-0C67-494A-A1D2-04CF23135B8F}"/>
              </a:ext>
            </a:extLst>
          </p:cNvPr>
          <p:cNvSpPr>
            <a:spLocks noGrp="1"/>
          </p:cNvSpPr>
          <p:nvPr>
            <p:ph type="title"/>
          </p:nvPr>
        </p:nvSpPr>
        <p:spPr/>
        <p:txBody>
          <a:bodyPr/>
          <a:lstStyle/>
          <a:p>
            <a:r>
              <a:rPr lang="en-US" dirty="0"/>
              <a:t>Drivers of Total Cost</a:t>
            </a:r>
          </a:p>
        </p:txBody>
      </p:sp>
      <p:sp>
        <p:nvSpPr>
          <p:cNvPr id="3" name="Text Placeholder 2">
            <a:extLst>
              <a:ext uri="{FF2B5EF4-FFF2-40B4-BE49-F238E27FC236}">
                <a16:creationId xmlns:a16="http://schemas.microsoft.com/office/drawing/2014/main" id="{3486AD9C-0DA4-4F96-8DD7-0B43FF6CA6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D25CCC-9AF6-40DD-B628-1FD3CDD9FB27}"/>
              </a:ext>
            </a:extLst>
          </p:cNvPr>
          <p:cNvSpPr>
            <a:spLocks noGrp="1"/>
          </p:cNvSpPr>
          <p:nvPr>
            <p:ph type="sldNum" sz="quarter" idx="12"/>
          </p:nvPr>
        </p:nvSpPr>
        <p:spPr/>
        <p:txBody>
          <a:bodyPr/>
          <a:lstStyle/>
          <a:p>
            <a:fld id="{32BA1B2C-6684-47F0-87CE-B2A009176267}" type="slidenum">
              <a:rPr lang="en-US" smtClean="0"/>
              <a:t>21</a:t>
            </a:fld>
            <a:endParaRPr lang="en-US"/>
          </a:p>
        </p:txBody>
      </p:sp>
    </p:spTree>
    <p:extLst>
      <p:ext uri="{BB962C8B-B14F-4D97-AF65-F5344CB8AC3E}">
        <p14:creationId xmlns:p14="http://schemas.microsoft.com/office/powerpoint/2010/main" val="5449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A2873-CF66-4FB1-A230-5521E80B0008}"/>
              </a:ext>
            </a:extLst>
          </p:cNvPr>
          <p:cNvSpPr>
            <a:spLocks noGrp="1"/>
          </p:cNvSpPr>
          <p:nvPr>
            <p:ph type="sldNum" sz="quarter" idx="12"/>
          </p:nvPr>
        </p:nvSpPr>
        <p:spPr/>
        <p:txBody>
          <a:bodyPr/>
          <a:lstStyle/>
          <a:p>
            <a:fld id="{32BA1B2C-6684-47F0-87CE-B2A009176267}" type="slidenum">
              <a:rPr lang="en-US" smtClean="0"/>
              <a:t>22</a:t>
            </a:fld>
            <a:endParaRPr lang="en-US"/>
          </a:p>
        </p:txBody>
      </p:sp>
      <p:sp>
        <p:nvSpPr>
          <p:cNvPr id="4" name="TextBox 3">
            <a:extLst>
              <a:ext uri="{FF2B5EF4-FFF2-40B4-BE49-F238E27FC236}">
                <a16:creationId xmlns:a16="http://schemas.microsoft.com/office/drawing/2014/main" id="{B6DBAB2A-4499-40A5-8E51-BAEE987F344C}"/>
              </a:ext>
            </a:extLst>
          </p:cNvPr>
          <p:cNvSpPr txBox="1"/>
          <p:nvPr/>
        </p:nvSpPr>
        <p:spPr>
          <a:xfrm>
            <a:off x="311591" y="2227053"/>
            <a:ext cx="2192785" cy="2062103"/>
          </a:xfrm>
          <a:prstGeom prst="rect">
            <a:avLst/>
          </a:prstGeom>
          <a:noFill/>
        </p:spPr>
        <p:txBody>
          <a:bodyPr wrap="square" rtlCol="0">
            <a:spAutoFit/>
          </a:bodyPr>
          <a:lstStyle/>
          <a:p>
            <a:r>
              <a:rPr lang="en-US" sz="3200" dirty="0"/>
              <a:t>Total PMPM:</a:t>
            </a:r>
          </a:p>
          <a:p>
            <a:r>
              <a:rPr lang="en-US" sz="3200" dirty="0"/>
              <a:t>Commercial </a:t>
            </a:r>
            <a:br>
              <a:rPr lang="en-US" sz="3200" dirty="0"/>
            </a:br>
            <a:r>
              <a:rPr lang="en-US" sz="3200" dirty="0"/>
              <a:t>Insurance</a:t>
            </a:r>
          </a:p>
        </p:txBody>
      </p:sp>
      <p:pic>
        <p:nvPicPr>
          <p:cNvPr id="6" name="Picture 5">
            <a:extLst>
              <a:ext uri="{FF2B5EF4-FFF2-40B4-BE49-F238E27FC236}">
                <a16:creationId xmlns:a16="http://schemas.microsoft.com/office/drawing/2014/main" id="{BE72D622-9BEF-46C5-9ACE-964DE409E990}"/>
              </a:ext>
            </a:extLst>
          </p:cNvPr>
          <p:cNvPicPr>
            <a:picLocks noChangeAspect="1"/>
          </p:cNvPicPr>
          <p:nvPr/>
        </p:nvPicPr>
        <p:blipFill>
          <a:blip r:embed="rId2"/>
          <a:stretch>
            <a:fillRect/>
          </a:stretch>
        </p:blipFill>
        <p:spPr>
          <a:xfrm>
            <a:off x="2612906" y="365125"/>
            <a:ext cx="8425889" cy="5877017"/>
          </a:xfrm>
          <a:prstGeom prst="rect">
            <a:avLst/>
          </a:prstGeom>
        </p:spPr>
      </p:pic>
      <p:sp>
        <p:nvSpPr>
          <p:cNvPr id="7" name="TextBox 6">
            <a:extLst>
              <a:ext uri="{FF2B5EF4-FFF2-40B4-BE49-F238E27FC236}">
                <a16:creationId xmlns:a16="http://schemas.microsoft.com/office/drawing/2014/main" id="{A546AD5D-FC9A-44C5-BEFA-D69391340737}"/>
              </a:ext>
            </a:extLst>
          </p:cNvPr>
          <p:cNvSpPr txBox="1"/>
          <p:nvPr/>
        </p:nvSpPr>
        <p:spPr>
          <a:xfrm>
            <a:off x="8771138" y="3870664"/>
            <a:ext cx="3109271" cy="1938992"/>
          </a:xfrm>
          <a:prstGeom prst="rect">
            <a:avLst/>
          </a:prstGeom>
          <a:noFill/>
          <a:ln w="28575">
            <a:solidFill>
              <a:srgbClr val="0070C0"/>
            </a:solidFill>
          </a:ln>
        </p:spPr>
        <p:txBody>
          <a:bodyPr wrap="square" rtlCol="0">
            <a:spAutoFit/>
          </a:bodyPr>
          <a:lstStyle/>
          <a:p>
            <a:r>
              <a:rPr lang="en-US" sz="2400" dirty="0">
                <a:solidFill>
                  <a:srgbClr val="0070C0"/>
                </a:solidFill>
              </a:rPr>
              <a:t>Note: these numbers are similar – but not identical – to the aggregate numbers you saw presented earlier.  </a:t>
            </a:r>
          </a:p>
        </p:txBody>
      </p:sp>
    </p:spTree>
    <p:extLst>
      <p:ext uri="{BB962C8B-B14F-4D97-AF65-F5344CB8AC3E}">
        <p14:creationId xmlns:p14="http://schemas.microsoft.com/office/powerpoint/2010/main" val="177853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AF4F-E8C8-4BC5-A264-6D749D34AC2F}"/>
              </a:ext>
            </a:extLst>
          </p:cNvPr>
          <p:cNvSpPr>
            <a:spLocks noGrp="1"/>
          </p:cNvSpPr>
          <p:nvPr>
            <p:ph type="title"/>
          </p:nvPr>
        </p:nvSpPr>
        <p:spPr/>
        <p:txBody>
          <a:bodyPr/>
          <a:lstStyle/>
          <a:p>
            <a:r>
              <a:rPr lang="en-US" dirty="0"/>
              <a:t>% PMPM: Commercial Insurance </a:t>
            </a:r>
          </a:p>
        </p:txBody>
      </p:sp>
      <p:sp>
        <p:nvSpPr>
          <p:cNvPr id="3" name="Slide Number Placeholder 2">
            <a:extLst>
              <a:ext uri="{FF2B5EF4-FFF2-40B4-BE49-F238E27FC236}">
                <a16:creationId xmlns:a16="http://schemas.microsoft.com/office/drawing/2014/main" id="{3EA8963B-F98E-4840-8679-5EE5C0F70D62}"/>
              </a:ext>
            </a:extLst>
          </p:cNvPr>
          <p:cNvSpPr>
            <a:spLocks noGrp="1"/>
          </p:cNvSpPr>
          <p:nvPr>
            <p:ph type="sldNum" sz="quarter" idx="12"/>
          </p:nvPr>
        </p:nvSpPr>
        <p:spPr/>
        <p:txBody>
          <a:bodyPr/>
          <a:lstStyle/>
          <a:p>
            <a:fld id="{32BA1B2C-6684-47F0-87CE-B2A009176267}" type="slidenum">
              <a:rPr lang="en-US" smtClean="0"/>
              <a:t>23</a:t>
            </a:fld>
            <a:endParaRPr lang="en-US"/>
          </a:p>
        </p:txBody>
      </p:sp>
      <p:sp>
        <p:nvSpPr>
          <p:cNvPr id="5" name="TextBox 4">
            <a:extLst>
              <a:ext uri="{FF2B5EF4-FFF2-40B4-BE49-F238E27FC236}">
                <a16:creationId xmlns:a16="http://schemas.microsoft.com/office/drawing/2014/main" id="{BD0B7685-9B86-4213-BE07-C93F2D901B63}"/>
              </a:ext>
            </a:extLst>
          </p:cNvPr>
          <p:cNvSpPr txBox="1"/>
          <p:nvPr/>
        </p:nvSpPr>
        <p:spPr>
          <a:xfrm>
            <a:off x="383377" y="5351021"/>
            <a:ext cx="11425244" cy="1077218"/>
          </a:xfrm>
          <a:prstGeom prst="rect">
            <a:avLst/>
          </a:prstGeom>
          <a:noFill/>
        </p:spPr>
        <p:txBody>
          <a:bodyPr wrap="square" rtlCol="0">
            <a:spAutoFit/>
          </a:bodyPr>
          <a:lstStyle/>
          <a:p>
            <a:r>
              <a:rPr lang="en-US" sz="3200" dirty="0">
                <a:solidFill>
                  <a:srgbClr val="0070C0"/>
                </a:solidFill>
              </a:rPr>
              <a:t>Retail Pharmacy + Medical Pharmacy = significant and growing fraction of total PMPM</a:t>
            </a:r>
          </a:p>
        </p:txBody>
      </p:sp>
      <p:pic>
        <p:nvPicPr>
          <p:cNvPr id="4" name="Picture 3">
            <a:extLst>
              <a:ext uri="{FF2B5EF4-FFF2-40B4-BE49-F238E27FC236}">
                <a16:creationId xmlns:a16="http://schemas.microsoft.com/office/drawing/2014/main" id="{030F32D3-A02D-4A3B-B190-597F54717266}"/>
              </a:ext>
            </a:extLst>
          </p:cNvPr>
          <p:cNvPicPr>
            <a:picLocks noChangeAspect="1"/>
          </p:cNvPicPr>
          <p:nvPr/>
        </p:nvPicPr>
        <p:blipFill>
          <a:blip r:embed="rId2"/>
          <a:stretch>
            <a:fillRect/>
          </a:stretch>
        </p:blipFill>
        <p:spPr>
          <a:xfrm>
            <a:off x="412363" y="1492647"/>
            <a:ext cx="11367272" cy="3638350"/>
          </a:xfrm>
          <a:prstGeom prst="rect">
            <a:avLst/>
          </a:prstGeom>
        </p:spPr>
      </p:pic>
    </p:spTree>
    <p:extLst>
      <p:ext uri="{BB962C8B-B14F-4D97-AF65-F5344CB8AC3E}">
        <p14:creationId xmlns:p14="http://schemas.microsoft.com/office/powerpoint/2010/main" val="29088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5BAE6-4394-4B69-A9A0-E6FC6E9AE142}"/>
              </a:ext>
            </a:extLst>
          </p:cNvPr>
          <p:cNvSpPr>
            <a:spLocks noGrp="1"/>
          </p:cNvSpPr>
          <p:nvPr>
            <p:ph type="sldNum" sz="quarter" idx="12"/>
          </p:nvPr>
        </p:nvSpPr>
        <p:spPr/>
        <p:txBody>
          <a:bodyPr/>
          <a:lstStyle/>
          <a:p>
            <a:fld id="{32BA1B2C-6684-47F0-87CE-B2A009176267}" type="slidenum">
              <a:rPr lang="en-US" smtClean="0"/>
              <a:t>24</a:t>
            </a:fld>
            <a:endParaRPr lang="en-US"/>
          </a:p>
        </p:txBody>
      </p:sp>
      <p:sp>
        <p:nvSpPr>
          <p:cNvPr id="3" name="TextBox 2">
            <a:extLst>
              <a:ext uri="{FF2B5EF4-FFF2-40B4-BE49-F238E27FC236}">
                <a16:creationId xmlns:a16="http://schemas.microsoft.com/office/drawing/2014/main" id="{D3F6444E-F7D6-4F2A-BF25-CA11347D142D}"/>
              </a:ext>
            </a:extLst>
          </p:cNvPr>
          <p:cNvSpPr txBox="1"/>
          <p:nvPr/>
        </p:nvSpPr>
        <p:spPr>
          <a:xfrm>
            <a:off x="446841" y="2397948"/>
            <a:ext cx="2192785" cy="2062103"/>
          </a:xfrm>
          <a:prstGeom prst="rect">
            <a:avLst/>
          </a:prstGeom>
          <a:noFill/>
        </p:spPr>
        <p:txBody>
          <a:bodyPr wrap="square" rtlCol="0">
            <a:spAutoFit/>
          </a:bodyPr>
          <a:lstStyle/>
          <a:p>
            <a:r>
              <a:rPr lang="en-US" sz="3200" dirty="0"/>
              <a:t>Total PMPM:</a:t>
            </a:r>
          </a:p>
          <a:p>
            <a:r>
              <a:rPr lang="en-US" sz="3200" dirty="0"/>
              <a:t>Medicaid MCO</a:t>
            </a:r>
          </a:p>
        </p:txBody>
      </p:sp>
      <p:pic>
        <p:nvPicPr>
          <p:cNvPr id="4" name="Picture 3">
            <a:extLst>
              <a:ext uri="{FF2B5EF4-FFF2-40B4-BE49-F238E27FC236}">
                <a16:creationId xmlns:a16="http://schemas.microsoft.com/office/drawing/2014/main" id="{26F573E5-322D-4399-BCF7-45B03F0BD158}"/>
              </a:ext>
            </a:extLst>
          </p:cNvPr>
          <p:cNvPicPr>
            <a:picLocks noChangeAspect="1"/>
          </p:cNvPicPr>
          <p:nvPr/>
        </p:nvPicPr>
        <p:blipFill>
          <a:blip r:embed="rId2"/>
          <a:stretch>
            <a:fillRect/>
          </a:stretch>
        </p:blipFill>
        <p:spPr>
          <a:xfrm>
            <a:off x="2949606" y="476353"/>
            <a:ext cx="8262877" cy="5693628"/>
          </a:xfrm>
          <a:prstGeom prst="rect">
            <a:avLst/>
          </a:prstGeom>
        </p:spPr>
      </p:pic>
      <p:sp>
        <p:nvSpPr>
          <p:cNvPr id="5" name="TextBox 4">
            <a:extLst>
              <a:ext uri="{FF2B5EF4-FFF2-40B4-BE49-F238E27FC236}">
                <a16:creationId xmlns:a16="http://schemas.microsoft.com/office/drawing/2014/main" id="{2C63264E-F4ED-4BE8-94BA-FC9DB0B484D7}"/>
              </a:ext>
            </a:extLst>
          </p:cNvPr>
          <p:cNvSpPr txBox="1"/>
          <p:nvPr/>
        </p:nvSpPr>
        <p:spPr>
          <a:xfrm>
            <a:off x="8930940" y="3870664"/>
            <a:ext cx="3109271" cy="1938992"/>
          </a:xfrm>
          <a:prstGeom prst="rect">
            <a:avLst/>
          </a:prstGeom>
          <a:noFill/>
          <a:ln w="28575">
            <a:solidFill>
              <a:srgbClr val="0070C0"/>
            </a:solidFill>
          </a:ln>
        </p:spPr>
        <p:txBody>
          <a:bodyPr wrap="square" rtlCol="0">
            <a:spAutoFit/>
          </a:bodyPr>
          <a:lstStyle/>
          <a:p>
            <a:r>
              <a:rPr lang="en-US" sz="2400" dirty="0">
                <a:solidFill>
                  <a:srgbClr val="0070C0"/>
                </a:solidFill>
              </a:rPr>
              <a:t>Note: these numbers are similar – but not identical – to the aggregate numbers you saw presented earlier.  </a:t>
            </a:r>
          </a:p>
        </p:txBody>
      </p:sp>
    </p:spTree>
    <p:extLst>
      <p:ext uri="{BB962C8B-B14F-4D97-AF65-F5344CB8AC3E}">
        <p14:creationId xmlns:p14="http://schemas.microsoft.com/office/powerpoint/2010/main" val="273269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CAF59F-43B2-4B55-AE8A-5D0B0EE45739}"/>
              </a:ext>
            </a:extLst>
          </p:cNvPr>
          <p:cNvSpPr>
            <a:spLocks noGrp="1"/>
          </p:cNvSpPr>
          <p:nvPr>
            <p:ph type="title"/>
          </p:nvPr>
        </p:nvSpPr>
        <p:spPr/>
        <p:txBody>
          <a:bodyPr/>
          <a:lstStyle/>
          <a:p>
            <a:r>
              <a:rPr lang="en-US" dirty="0"/>
              <a:t>% PMPM: Medicaid MCO</a:t>
            </a:r>
          </a:p>
        </p:txBody>
      </p:sp>
      <p:sp>
        <p:nvSpPr>
          <p:cNvPr id="2" name="Slide Number Placeholder 1">
            <a:extLst>
              <a:ext uri="{FF2B5EF4-FFF2-40B4-BE49-F238E27FC236}">
                <a16:creationId xmlns:a16="http://schemas.microsoft.com/office/drawing/2014/main" id="{B1DBDF19-1859-42E8-A89F-4B4D0E112061}"/>
              </a:ext>
            </a:extLst>
          </p:cNvPr>
          <p:cNvSpPr>
            <a:spLocks noGrp="1"/>
          </p:cNvSpPr>
          <p:nvPr>
            <p:ph type="sldNum" sz="quarter" idx="12"/>
          </p:nvPr>
        </p:nvSpPr>
        <p:spPr/>
        <p:txBody>
          <a:bodyPr/>
          <a:lstStyle/>
          <a:p>
            <a:fld id="{32BA1B2C-6684-47F0-87CE-B2A009176267}" type="slidenum">
              <a:rPr lang="en-US" smtClean="0"/>
              <a:t>25</a:t>
            </a:fld>
            <a:endParaRPr lang="en-US"/>
          </a:p>
        </p:txBody>
      </p:sp>
      <p:sp>
        <p:nvSpPr>
          <p:cNvPr id="3" name="TextBox 2">
            <a:extLst>
              <a:ext uri="{FF2B5EF4-FFF2-40B4-BE49-F238E27FC236}">
                <a16:creationId xmlns:a16="http://schemas.microsoft.com/office/drawing/2014/main" id="{1E91240B-48B3-4E05-BF5F-ECDFB2904B47}"/>
              </a:ext>
            </a:extLst>
          </p:cNvPr>
          <p:cNvSpPr txBox="1"/>
          <p:nvPr/>
        </p:nvSpPr>
        <p:spPr>
          <a:xfrm>
            <a:off x="484044" y="5341497"/>
            <a:ext cx="11223910" cy="1077218"/>
          </a:xfrm>
          <a:prstGeom prst="rect">
            <a:avLst/>
          </a:prstGeom>
          <a:noFill/>
        </p:spPr>
        <p:txBody>
          <a:bodyPr wrap="square" rtlCol="0">
            <a:spAutoFit/>
          </a:bodyPr>
          <a:lstStyle/>
          <a:p>
            <a:r>
              <a:rPr lang="en-US" sz="3200" dirty="0">
                <a:solidFill>
                  <a:srgbClr val="0070C0"/>
                </a:solidFill>
              </a:rPr>
              <a:t>Retail Pharmacy + Medical Pharmacy = significant and growing fraction of total PMPM</a:t>
            </a:r>
          </a:p>
        </p:txBody>
      </p:sp>
      <p:pic>
        <p:nvPicPr>
          <p:cNvPr id="4" name="Picture 3">
            <a:extLst>
              <a:ext uri="{FF2B5EF4-FFF2-40B4-BE49-F238E27FC236}">
                <a16:creationId xmlns:a16="http://schemas.microsoft.com/office/drawing/2014/main" id="{46B7FAC0-123D-4D59-AF2D-35E68E8343F0}"/>
              </a:ext>
            </a:extLst>
          </p:cNvPr>
          <p:cNvPicPr>
            <a:picLocks noChangeAspect="1"/>
          </p:cNvPicPr>
          <p:nvPr/>
        </p:nvPicPr>
        <p:blipFill>
          <a:blip r:embed="rId2"/>
          <a:stretch>
            <a:fillRect/>
          </a:stretch>
        </p:blipFill>
        <p:spPr>
          <a:xfrm>
            <a:off x="276952" y="1557571"/>
            <a:ext cx="11638095" cy="3742857"/>
          </a:xfrm>
          <a:prstGeom prst="rect">
            <a:avLst/>
          </a:prstGeom>
        </p:spPr>
      </p:pic>
    </p:spTree>
    <p:extLst>
      <p:ext uri="{BB962C8B-B14F-4D97-AF65-F5344CB8AC3E}">
        <p14:creationId xmlns:p14="http://schemas.microsoft.com/office/powerpoint/2010/main" val="335675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9190-0C67-494A-A1D2-04CF23135B8F}"/>
              </a:ext>
            </a:extLst>
          </p:cNvPr>
          <p:cNvSpPr>
            <a:spLocks noGrp="1"/>
          </p:cNvSpPr>
          <p:nvPr>
            <p:ph type="title"/>
          </p:nvPr>
        </p:nvSpPr>
        <p:spPr/>
        <p:txBody>
          <a:bodyPr/>
          <a:lstStyle/>
          <a:p>
            <a:r>
              <a:rPr lang="en-US" dirty="0"/>
              <a:t>Drivers of Total Cost Trend</a:t>
            </a:r>
          </a:p>
        </p:txBody>
      </p:sp>
      <p:sp>
        <p:nvSpPr>
          <p:cNvPr id="3" name="Text Placeholder 2">
            <a:extLst>
              <a:ext uri="{FF2B5EF4-FFF2-40B4-BE49-F238E27FC236}">
                <a16:creationId xmlns:a16="http://schemas.microsoft.com/office/drawing/2014/main" id="{3486AD9C-0DA4-4F96-8DD7-0B43FF6CA6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D25CCC-9AF6-40DD-B628-1FD3CDD9FB27}"/>
              </a:ext>
            </a:extLst>
          </p:cNvPr>
          <p:cNvSpPr>
            <a:spLocks noGrp="1"/>
          </p:cNvSpPr>
          <p:nvPr>
            <p:ph type="sldNum" sz="quarter" idx="12"/>
          </p:nvPr>
        </p:nvSpPr>
        <p:spPr/>
        <p:txBody>
          <a:bodyPr/>
          <a:lstStyle/>
          <a:p>
            <a:fld id="{32BA1B2C-6684-47F0-87CE-B2A009176267}" type="slidenum">
              <a:rPr lang="en-US" smtClean="0"/>
              <a:t>26</a:t>
            </a:fld>
            <a:endParaRPr lang="en-US"/>
          </a:p>
        </p:txBody>
      </p:sp>
    </p:spTree>
    <p:extLst>
      <p:ext uri="{BB962C8B-B14F-4D97-AF65-F5344CB8AC3E}">
        <p14:creationId xmlns:p14="http://schemas.microsoft.com/office/powerpoint/2010/main" val="295925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9FF0BB-7877-46C3-9E58-AB89B2D0072D}"/>
              </a:ext>
            </a:extLst>
          </p:cNvPr>
          <p:cNvSpPr>
            <a:spLocks noGrp="1"/>
          </p:cNvSpPr>
          <p:nvPr>
            <p:ph type="sldNum" sz="quarter" idx="12"/>
          </p:nvPr>
        </p:nvSpPr>
        <p:spPr/>
        <p:txBody>
          <a:bodyPr/>
          <a:lstStyle/>
          <a:p>
            <a:fld id="{32BA1B2C-6684-47F0-87CE-B2A009176267}" type="slidenum">
              <a:rPr lang="en-US" smtClean="0"/>
              <a:t>27</a:t>
            </a:fld>
            <a:endParaRPr lang="en-US"/>
          </a:p>
        </p:txBody>
      </p:sp>
      <p:sp>
        <p:nvSpPr>
          <p:cNvPr id="4" name="TextBox 3">
            <a:extLst>
              <a:ext uri="{FF2B5EF4-FFF2-40B4-BE49-F238E27FC236}">
                <a16:creationId xmlns:a16="http://schemas.microsoft.com/office/drawing/2014/main" id="{AA01ED0D-A77E-4CF4-9AB0-FE6C23954CCE}"/>
              </a:ext>
            </a:extLst>
          </p:cNvPr>
          <p:cNvSpPr txBox="1"/>
          <p:nvPr/>
        </p:nvSpPr>
        <p:spPr>
          <a:xfrm>
            <a:off x="142041" y="2397948"/>
            <a:ext cx="2192785" cy="2062103"/>
          </a:xfrm>
          <a:prstGeom prst="rect">
            <a:avLst/>
          </a:prstGeom>
          <a:noFill/>
        </p:spPr>
        <p:txBody>
          <a:bodyPr wrap="square" rtlCol="0">
            <a:spAutoFit/>
          </a:bodyPr>
          <a:lstStyle/>
          <a:p>
            <a:r>
              <a:rPr lang="en-US" sz="3200" dirty="0"/>
              <a:t>Drivers of Trend:</a:t>
            </a:r>
          </a:p>
          <a:p>
            <a:r>
              <a:rPr lang="en-US" sz="3200" dirty="0"/>
              <a:t>Commercial </a:t>
            </a:r>
            <a:br>
              <a:rPr lang="en-US" sz="3200" dirty="0"/>
            </a:br>
            <a:r>
              <a:rPr lang="en-US" sz="3200" dirty="0"/>
              <a:t>Insurance</a:t>
            </a:r>
          </a:p>
        </p:txBody>
      </p:sp>
      <p:sp>
        <p:nvSpPr>
          <p:cNvPr id="5" name="TextBox 4">
            <a:extLst>
              <a:ext uri="{FF2B5EF4-FFF2-40B4-BE49-F238E27FC236}">
                <a16:creationId xmlns:a16="http://schemas.microsoft.com/office/drawing/2014/main" id="{73C3A349-18D5-4F06-BF87-304259EA88E6}"/>
              </a:ext>
            </a:extLst>
          </p:cNvPr>
          <p:cNvSpPr txBox="1"/>
          <p:nvPr/>
        </p:nvSpPr>
        <p:spPr>
          <a:xfrm>
            <a:off x="2905760" y="319605"/>
            <a:ext cx="5618480" cy="461665"/>
          </a:xfrm>
          <a:prstGeom prst="rect">
            <a:avLst/>
          </a:prstGeom>
          <a:noFill/>
        </p:spPr>
        <p:txBody>
          <a:bodyPr wrap="square" rtlCol="0">
            <a:spAutoFit/>
          </a:bodyPr>
          <a:lstStyle/>
          <a:p>
            <a:r>
              <a:rPr lang="en-US" sz="2400" dirty="0"/>
              <a:t>Cumulative Change in PMPM ($) since 2016</a:t>
            </a:r>
          </a:p>
        </p:txBody>
      </p:sp>
      <p:pic>
        <p:nvPicPr>
          <p:cNvPr id="7" name="Picture 6">
            <a:extLst>
              <a:ext uri="{FF2B5EF4-FFF2-40B4-BE49-F238E27FC236}">
                <a16:creationId xmlns:a16="http://schemas.microsoft.com/office/drawing/2014/main" id="{66550B11-0B6E-4D19-8FFF-B6FC40A9D1F3}"/>
              </a:ext>
            </a:extLst>
          </p:cNvPr>
          <p:cNvPicPr>
            <a:picLocks noChangeAspect="1"/>
          </p:cNvPicPr>
          <p:nvPr/>
        </p:nvPicPr>
        <p:blipFill rotWithShape="1">
          <a:blip r:embed="rId2"/>
          <a:srcRect t="13122"/>
          <a:stretch/>
        </p:blipFill>
        <p:spPr>
          <a:xfrm>
            <a:off x="2334826" y="781270"/>
            <a:ext cx="9516848" cy="5229672"/>
          </a:xfrm>
          <a:prstGeom prst="rect">
            <a:avLst/>
          </a:prstGeom>
        </p:spPr>
      </p:pic>
      <p:sp>
        <p:nvSpPr>
          <p:cNvPr id="8" name="TextBox 7">
            <a:extLst>
              <a:ext uri="{FF2B5EF4-FFF2-40B4-BE49-F238E27FC236}">
                <a16:creationId xmlns:a16="http://schemas.microsoft.com/office/drawing/2014/main" id="{E871DFB2-48F0-4D80-A1B3-5BAC12640706}"/>
              </a:ext>
            </a:extLst>
          </p:cNvPr>
          <p:cNvSpPr txBox="1"/>
          <p:nvPr/>
        </p:nvSpPr>
        <p:spPr>
          <a:xfrm>
            <a:off x="8762260" y="3396106"/>
            <a:ext cx="2929631" cy="2062103"/>
          </a:xfrm>
          <a:prstGeom prst="rect">
            <a:avLst/>
          </a:prstGeom>
          <a:noFill/>
          <a:ln w="28575">
            <a:solidFill>
              <a:srgbClr val="0070C0"/>
            </a:solidFill>
          </a:ln>
        </p:spPr>
        <p:txBody>
          <a:bodyPr wrap="square" rtlCol="0">
            <a:spAutoFit/>
          </a:bodyPr>
          <a:lstStyle/>
          <a:p>
            <a:pPr algn="ctr"/>
            <a:r>
              <a:rPr lang="en-US" sz="3200" dirty="0">
                <a:solidFill>
                  <a:srgbClr val="0070C0"/>
                </a:solidFill>
              </a:rPr>
              <a:t>53% of cost increase = retail &amp; medical pharmacy</a:t>
            </a:r>
          </a:p>
        </p:txBody>
      </p:sp>
    </p:spTree>
    <p:extLst>
      <p:ext uri="{BB962C8B-B14F-4D97-AF65-F5344CB8AC3E}">
        <p14:creationId xmlns:p14="http://schemas.microsoft.com/office/powerpoint/2010/main" val="113113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68282-AD83-4406-AEC1-908DB2C3FB6B}"/>
              </a:ext>
            </a:extLst>
          </p:cNvPr>
          <p:cNvSpPr>
            <a:spLocks noGrp="1"/>
          </p:cNvSpPr>
          <p:nvPr>
            <p:ph type="sldNum" sz="quarter" idx="12"/>
          </p:nvPr>
        </p:nvSpPr>
        <p:spPr/>
        <p:txBody>
          <a:bodyPr/>
          <a:lstStyle/>
          <a:p>
            <a:fld id="{32BA1B2C-6684-47F0-87CE-B2A009176267}" type="slidenum">
              <a:rPr lang="en-US" smtClean="0"/>
              <a:t>28</a:t>
            </a:fld>
            <a:endParaRPr lang="en-US"/>
          </a:p>
        </p:txBody>
      </p:sp>
      <p:pic>
        <p:nvPicPr>
          <p:cNvPr id="3" name="Picture 2">
            <a:extLst>
              <a:ext uri="{FF2B5EF4-FFF2-40B4-BE49-F238E27FC236}">
                <a16:creationId xmlns:a16="http://schemas.microsoft.com/office/drawing/2014/main" id="{5B1C1DC4-E57B-4A69-B8AE-DBD6FAB0DDC8}"/>
              </a:ext>
            </a:extLst>
          </p:cNvPr>
          <p:cNvPicPr>
            <a:picLocks noChangeAspect="1"/>
          </p:cNvPicPr>
          <p:nvPr/>
        </p:nvPicPr>
        <p:blipFill>
          <a:blip r:embed="rId2"/>
          <a:stretch>
            <a:fillRect/>
          </a:stretch>
        </p:blipFill>
        <p:spPr>
          <a:xfrm>
            <a:off x="2692158" y="660400"/>
            <a:ext cx="8799043" cy="5494792"/>
          </a:xfrm>
          <a:prstGeom prst="rect">
            <a:avLst/>
          </a:prstGeom>
        </p:spPr>
      </p:pic>
      <p:sp>
        <p:nvSpPr>
          <p:cNvPr id="4" name="TextBox 3">
            <a:extLst>
              <a:ext uri="{FF2B5EF4-FFF2-40B4-BE49-F238E27FC236}">
                <a16:creationId xmlns:a16="http://schemas.microsoft.com/office/drawing/2014/main" id="{3DBE98F3-2480-4C00-A081-65C6ED5091CA}"/>
              </a:ext>
            </a:extLst>
          </p:cNvPr>
          <p:cNvSpPr txBox="1"/>
          <p:nvPr/>
        </p:nvSpPr>
        <p:spPr>
          <a:xfrm>
            <a:off x="3106114" y="271228"/>
            <a:ext cx="5618480" cy="461665"/>
          </a:xfrm>
          <a:prstGeom prst="rect">
            <a:avLst/>
          </a:prstGeom>
          <a:noFill/>
        </p:spPr>
        <p:txBody>
          <a:bodyPr wrap="square" rtlCol="0">
            <a:spAutoFit/>
          </a:bodyPr>
          <a:lstStyle/>
          <a:p>
            <a:r>
              <a:rPr lang="en-US" sz="2400" dirty="0"/>
              <a:t>Cumulative Change in PMPM ($) since 2016</a:t>
            </a:r>
          </a:p>
        </p:txBody>
      </p:sp>
      <p:sp>
        <p:nvSpPr>
          <p:cNvPr id="6" name="TextBox 5">
            <a:extLst>
              <a:ext uri="{FF2B5EF4-FFF2-40B4-BE49-F238E27FC236}">
                <a16:creationId xmlns:a16="http://schemas.microsoft.com/office/drawing/2014/main" id="{336BB331-0B89-4771-B42F-3E66EBFCDA95}"/>
              </a:ext>
            </a:extLst>
          </p:cNvPr>
          <p:cNvSpPr txBox="1"/>
          <p:nvPr/>
        </p:nvSpPr>
        <p:spPr>
          <a:xfrm>
            <a:off x="336349" y="2376744"/>
            <a:ext cx="2192785" cy="2062103"/>
          </a:xfrm>
          <a:prstGeom prst="rect">
            <a:avLst/>
          </a:prstGeom>
          <a:noFill/>
        </p:spPr>
        <p:txBody>
          <a:bodyPr wrap="square" rtlCol="0">
            <a:spAutoFit/>
          </a:bodyPr>
          <a:lstStyle/>
          <a:p>
            <a:r>
              <a:rPr lang="en-US" sz="3200" dirty="0"/>
              <a:t>Drivers of Trend:</a:t>
            </a:r>
          </a:p>
          <a:p>
            <a:r>
              <a:rPr lang="en-US" sz="3200" dirty="0"/>
              <a:t>Medicaid MCO</a:t>
            </a:r>
          </a:p>
        </p:txBody>
      </p:sp>
      <p:sp>
        <p:nvSpPr>
          <p:cNvPr id="7" name="TextBox 6">
            <a:extLst>
              <a:ext uri="{FF2B5EF4-FFF2-40B4-BE49-F238E27FC236}">
                <a16:creationId xmlns:a16="http://schemas.microsoft.com/office/drawing/2014/main" id="{C3C678EF-B7DB-4A04-A2E9-1C4DFDDED38B}"/>
              </a:ext>
            </a:extLst>
          </p:cNvPr>
          <p:cNvSpPr txBox="1"/>
          <p:nvPr/>
        </p:nvSpPr>
        <p:spPr>
          <a:xfrm>
            <a:off x="8724594" y="3407795"/>
            <a:ext cx="2929631" cy="2062103"/>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41% of cost increase = retail &amp; medical pharmacy</a:t>
            </a:r>
          </a:p>
        </p:txBody>
      </p:sp>
      <p:sp>
        <p:nvSpPr>
          <p:cNvPr id="8" name="Rectangle 7">
            <a:extLst>
              <a:ext uri="{FF2B5EF4-FFF2-40B4-BE49-F238E27FC236}">
                <a16:creationId xmlns:a16="http://schemas.microsoft.com/office/drawing/2014/main" id="{FB44FAB3-4941-4F81-BFF9-0DE47B13360B}"/>
              </a:ext>
            </a:extLst>
          </p:cNvPr>
          <p:cNvSpPr/>
          <p:nvPr/>
        </p:nvSpPr>
        <p:spPr>
          <a:xfrm>
            <a:off x="3312160" y="660400"/>
            <a:ext cx="4277360" cy="37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63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18021-F8D0-4D59-8F0E-EF81D1577D66}"/>
              </a:ext>
            </a:extLst>
          </p:cNvPr>
          <p:cNvSpPr>
            <a:spLocks noGrp="1"/>
          </p:cNvSpPr>
          <p:nvPr>
            <p:ph type="title"/>
          </p:nvPr>
        </p:nvSpPr>
        <p:spPr/>
        <p:txBody>
          <a:bodyPr/>
          <a:lstStyle/>
          <a:p>
            <a:r>
              <a:rPr lang="en-US" dirty="0"/>
              <a:t>Utilization vs. Price</a:t>
            </a:r>
          </a:p>
        </p:txBody>
      </p:sp>
      <p:sp>
        <p:nvSpPr>
          <p:cNvPr id="4" name="Text Placeholder 3">
            <a:extLst>
              <a:ext uri="{FF2B5EF4-FFF2-40B4-BE49-F238E27FC236}">
                <a16:creationId xmlns:a16="http://schemas.microsoft.com/office/drawing/2014/main" id="{40F3E20C-BC6E-4DA9-B3B5-19B7CB1145CB}"/>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BCD43DAD-7ECD-4029-88D7-D7A341991D15}"/>
              </a:ext>
            </a:extLst>
          </p:cNvPr>
          <p:cNvSpPr>
            <a:spLocks noGrp="1"/>
          </p:cNvSpPr>
          <p:nvPr>
            <p:ph type="sldNum" sz="quarter" idx="12"/>
          </p:nvPr>
        </p:nvSpPr>
        <p:spPr/>
        <p:txBody>
          <a:bodyPr/>
          <a:lstStyle/>
          <a:p>
            <a:fld id="{32BA1B2C-6684-47F0-87CE-B2A009176267}" type="slidenum">
              <a:rPr lang="en-US" smtClean="0"/>
              <a:t>29</a:t>
            </a:fld>
            <a:endParaRPr lang="en-US"/>
          </a:p>
        </p:txBody>
      </p:sp>
    </p:spTree>
    <p:extLst>
      <p:ext uri="{BB962C8B-B14F-4D97-AF65-F5344CB8AC3E}">
        <p14:creationId xmlns:p14="http://schemas.microsoft.com/office/powerpoint/2010/main" val="71321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86DD-57D9-4153-A7AF-E5309AE00434}"/>
              </a:ext>
            </a:extLst>
          </p:cNvPr>
          <p:cNvSpPr>
            <a:spLocks noGrp="1"/>
          </p:cNvSpPr>
          <p:nvPr>
            <p:ph type="title"/>
          </p:nvPr>
        </p:nvSpPr>
        <p:spPr/>
        <p:txBody>
          <a:bodyPr>
            <a:normAutofit/>
          </a:bodyPr>
          <a:lstStyle/>
          <a:p>
            <a:r>
              <a:rPr lang="en-US"/>
              <a:t>Background</a:t>
            </a:r>
          </a:p>
        </p:txBody>
      </p:sp>
      <p:sp>
        <p:nvSpPr>
          <p:cNvPr id="3" name="Content Placeholder 2">
            <a:extLst>
              <a:ext uri="{FF2B5EF4-FFF2-40B4-BE49-F238E27FC236}">
                <a16:creationId xmlns:a16="http://schemas.microsoft.com/office/drawing/2014/main" id="{B0282EE5-7682-4287-95B6-F516A92EDAA9}"/>
              </a:ext>
            </a:extLst>
          </p:cNvPr>
          <p:cNvSpPr>
            <a:spLocks noGrp="1"/>
          </p:cNvSpPr>
          <p:nvPr>
            <p:ph idx="1"/>
          </p:nvPr>
        </p:nvSpPr>
        <p:spPr/>
        <p:txBody>
          <a:bodyPr>
            <a:normAutofit/>
          </a:bodyPr>
          <a:lstStyle/>
          <a:p>
            <a:pPr>
              <a:buFont typeface="Wingdings" panose="05000000000000000000" pitchFamily="2" charset="2"/>
              <a:buChar char="§"/>
            </a:pPr>
            <a:r>
              <a:rPr lang="en-US" dirty="0"/>
              <a:t>In December 2018 the Cost Trends Steering Committee established an annual cost growth target of </a:t>
            </a:r>
            <a:r>
              <a:rPr lang="en-US" b="1" dirty="0"/>
              <a:t>3.2%</a:t>
            </a:r>
            <a:r>
              <a:rPr lang="en-US" dirty="0"/>
              <a:t> per capita for 2019-2022.  Data to evaluate the first year of performance were recently gathered from public and private payers and will be reported in a few months.</a:t>
            </a:r>
          </a:p>
          <a:p>
            <a:pPr>
              <a:buFont typeface="Wingdings" panose="05000000000000000000" pitchFamily="2" charset="2"/>
              <a:buChar char="§"/>
            </a:pPr>
            <a:r>
              <a:rPr lang="en-US" dirty="0"/>
              <a:t>In order to calculate the per capita cost trend for the year preceding the cost growth target, OHIC requested that the state’s four largest insurers submit total medical expense data in October 2019 for calendar years 2017 and 2018.  Data were also gathered from Medicare, and from Medicaid for non-MCO expenditures.</a:t>
            </a:r>
          </a:p>
          <a:p>
            <a:pPr>
              <a:buFont typeface="Wingdings" panose="05000000000000000000" pitchFamily="2" charset="2"/>
              <a:buChar char="§"/>
            </a:pPr>
            <a:r>
              <a:rPr lang="en-US" dirty="0"/>
              <a:t>Payers were asked to follow the specifications outlined in the July 31, 2019 Cost Trends Implementation Manual when preparing their submissions.</a:t>
            </a:r>
          </a:p>
        </p:txBody>
      </p:sp>
      <p:sp>
        <p:nvSpPr>
          <p:cNvPr id="4" name="Slide Number Placeholder 3">
            <a:extLst>
              <a:ext uri="{FF2B5EF4-FFF2-40B4-BE49-F238E27FC236}">
                <a16:creationId xmlns:a16="http://schemas.microsoft.com/office/drawing/2014/main" id="{A97A5DD1-3EF2-4086-A5CD-7704E8F826C2}"/>
              </a:ext>
            </a:extLst>
          </p:cNvPr>
          <p:cNvSpPr>
            <a:spLocks noGrp="1"/>
          </p:cNvSpPr>
          <p:nvPr>
            <p:ph type="sldNum" sz="quarter" idx="12"/>
          </p:nvPr>
        </p:nvSpPr>
        <p:spPr/>
        <p:txBody>
          <a:bodyPr/>
          <a:lstStyle/>
          <a:p>
            <a:fld id="{32BA1B2C-6684-47F0-87CE-B2A009176267}" type="slidenum">
              <a:rPr lang="en-US" smtClean="0"/>
              <a:t>3</a:t>
            </a:fld>
            <a:endParaRPr lang="en-US"/>
          </a:p>
        </p:txBody>
      </p:sp>
    </p:spTree>
    <p:custDataLst>
      <p:tags r:id="rId1"/>
    </p:custDataLst>
    <p:extLst>
      <p:ext uri="{BB962C8B-B14F-4D97-AF65-F5344CB8AC3E}">
        <p14:creationId xmlns:p14="http://schemas.microsoft.com/office/powerpoint/2010/main" val="3842854504"/>
      </p:ext>
    </p:extLst>
  </p:cSld>
  <p:clrMapOvr>
    <a:masterClrMapping/>
  </p:clrMapOvr>
  <mc:AlternateContent xmlns:mc="http://schemas.openxmlformats.org/markup-compatibility/2006" xmlns:p14="http://schemas.microsoft.com/office/powerpoint/2010/main">
    <mc:Choice Requires="p14">
      <p:transition spd="slow" p14:dur="2000" advTm="72498"/>
    </mc:Choice>
    <mc:Fallback xmlns="">
      <p:transition spd="slow" advTm="72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24A6-5579-499A-8522-5D4DF2584698}"/>
              </a:ext>
            </a:extLst>
          </p:cNvPr>
          <p:cNvSpPr>
            <a:spLocks noGrp="1"/>
          </p:cNvSpPr>
          <p:nvPr>
            <p:ph type="title"/>
          </p:nvPr>
        </p:nvSpPr>
        <p:spPr/>
        <p:txBody>
          <a:bodyPr/>
          <a:lstStyle/>
          <a:p>
            <a:r>
              <a:rPr lang="en-US" dirty="0"/>
              <a:t>Commercial: Utilization vs. Price</a:t>
            </a:r>
          </a:p>
        </p:txBody>
      </p:sp>
      <p:sp>
        <p:nvSpPr>
          <p:cNvPr id="3" name="Slide Number Placeholder 2">
            <a:extLst>
              <a:ext uri="{FF2B5EF4-FFF2-40B4-BE49-F238E27FC236}">
                <a16:creationId xmlns:a16="http://schemas.microsoft.com/office/drawing/2014/main" id="{5B32AB0A-500B-44B6-80AB-F4C3F41D2B4B}"/>
              </a:ext>
            </a:extLst>
          </p:cNvPr>
          <p:cNvSpPr>
            <a:spLocks noGrp="1"/>
          </p:cNvSpPr>
          <p:nvPr>
            <p:ph type="sldNum" sz="quarter" idx="12"/>
          </p:nvPr>
        </p:nvSpPr>
        <p:spPr/>
        <p:txBody>
          <a:bodyPr/>
          <a:lstStyle/>
          <a:p>
            <a:fld id="{32BA1B2C-6684-47F0-87CE-B2A009176267}" type="slidenum">
              <a:rPr lang="en-US" smtClean="0"/>
              <a:t>30</a:t>
            </a:fld>
            <a:endParaRPr lang="en-US"/>
          </a:p>
        </p:txBody>
      </p:sp>
      <p:pic>
        <p:nvPicPr>
          <p:cNvPr id="6" name="Picture 5">
            <a:extLst>
              <a:ext uri="{FF2B5EF4-FFF2-40B4-BE49-F238E27FC236}">
                <a16:creationId xmlns:a16="http://schemas.microsoft.com/office/drawing/2014/main" id="{8AC66970-9B91-41D2-86BB-47A83006AFD1}"/>
              </a:ext>
            </a:extLst>
          </p:cNvPr>
          <p:cNvPicPr>
            <a:picLocks noChangeAspect="1"/>
          </p:cNvPicPr>
          <p:nvPr/>
        </p:nvPicPr>
        <p:blipFill>
          <a:blip r:embed="rId2"/>
          <a:stretch>
            <a:fillRect/>
          </a:stretch>
        </p:blipFill>
        <p:spPr>
          <a:xfrm>
            <a:off x="4482129" y="1431089"/>
            <a:ext cx="6907923" cy="4870231"/>
          </a:xfrm>
          <a:prstGeom prst="rect">
            <a:avLst/>
          </a:prstGeom>
        </p:spPr>
      </p:pic>
    </p:spTree>
    <p:extLst>
      <p:ext uri="{BB962C8B-B14F-4D97-AF65-F5344CB8AC3E}">
        <p14:creationId xmlns:p14="http://schemas.microsoft.com/office/powerpoint/2010/main" val="132652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24A6-5579-499A-8522-5D4DF2584698}"/>
              </a:ext>
            </a:extLst>
          </p:cNvPr>
          <p:cNvSpPr>
            <a:spLocks noGrp="1"/>
          </p:cNvSpPr>
          <p:nvPr>
            <p:ph type="title"/>
          </p:nvPr>
        </p:nvSpPr>
        <p:spPr/>
        <p:txBody>
          <a:bodyPr/>
          <a:lstStyle/>
          <a:p>
            <a:r>
              <a:rPr lang="en-US" dirty="0"/>
              <a:t>Commercial: Utilization vs. Price</a:t>
            </a:r>
          </a:p>
        </p:txBody>
      </p:sp>
      <p:sp>
        <p:nvSpPr>
          <p:cNvPr id="3" name="Slide Number Placeholder 2">
            <a:extLst>
              <a:ext uri="{FF2B5EF4-FFF2-40B4-BE49-F238E27FC236}">
                <a16:creationId xmlns:a16="http://schemas.microsoft.com/office/drawing/2014/main" id="{5B32AB0A-500B-44B6-80AB-F4C3F41D2B4B}"/>
              </a:ext>
            </a:extLst>
          </p:cNvPr>
          <p:cNvSpPr>
            <a:spLocks noGrp="1"/>
          </p:cNvSpPr>
          <p:nvPr>
            <p:ph type="sldNum" sz="quarter" idx="12"/>
          </p:nvPr>
        </p:nvSpPr>
        <p:spPr/>
        <p:txBody>
          <a:bodyPr/>
          <a:lstStyle/>
          <a:p>
            <a:fld id="{32BA1B2C-6684-47F0-87CE-B2A009176267}" type="slidenum">
              <a:rPr lang="en-US" smtClean="0"/>
              <a:t>31</a:t>
            </a:fld>
            <a:endParaRPr lang="en-US"/>
          </a:p>
        </p:txBody>
      </p:sp>
      <p:sp>
        <p:nvSpPr>
          <p:cNvPr id="5" name="TextBox 4">
            <a:extLst>
              <a:ext uri="{FF2B5EF4-FFF2-40B4-BE49-F238E27FC236}">
                <a16:creationId xmlns:a16="http://schemas.microsoft.com/office/drawing/2014/main" id="{9D9328E4-8462-4D8C-809D-BDFD6D0A54C0}"/>
              </a:ext>
            </a:extLst>
          </p:cNvPr>
          <p:cNvSpPr txBox="1"/>
          <p:nvPr/>
        </p:nvSpPr>
        <p:spPr>
          <a:xfrm>
            <a:off x="444137" y="2096489"/>
            <a:ext cx="3607118" cy="3539430"/>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Cost increases driven by price, particularly in medical pharmacy, where utilization actually trended downward 2017-18</a:t>
            </a:r>
          </a:p>
        </p:txBody>
      </p:sp>
      <p:pic>
        <p:nvPicPr>
          <p:cNvPr id="6" name="Picture 5">
            <a:extLst>
              <a:ext uri="{FF2B5EF4-FFF2-40B4-BE49-F238E27FC236}">
                <a16:creationId xmlns:a16="http://schemas.microsoft.com/office/drawing/2014/main" id="{8AC66970-9B91-41D2-86BB-47A83006AFD1}"/>
              </a:ext>
            </a:extLst>
          </p:cNvPr>
          <p:cNvPicPr>
            <a:picLocks noChangeAspect="1"/>
          </p:cNvPicPr>
          <p:nvPr/>
        </p:nvPicPr>
        <p:blipFill>
          <a:blip r:embed="rId2"/>
          <a:stretch>
            <a:fillRect/>
          </a:stretch>
        </p:blipFill>
        <p:spPr>
          <a:xfrm>
            <a:off x="4482129" y="1431089"/>
            <a:ext cx="6907923" cy="4870231"/>
          </a:xfrm>
          <a:prstGeom prst="rect">
            <a:avLst/>
          </a:prstGeom>
        </p:spPr>
      </p:pic>
    </p:spTree>
    <p:extLst>
      <p:ext uri="{BB962C8B-B14F-4D97-AF65-F5344CB8AC3E}">
        <p14:creationId xmlns:p14="http://schemas.microsoft.com/office/powerpoint/2010/main" val="94248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ED4-D7B3-4F1D-B23D-81BE605628EF}"/>
              </a:ext>
            </a:extLst>
          </p:cNvPr>
          <p:cNvSpPr>
            <a:spLocks noGrp="1"/>
          </p:cNvSpPr>
          <p:nvPr>
            <p:ph type="title"/>
          </p:nvPr>
        </p:nvSpPr>
        <p:spPr/>
        <p:txBody>
          <a:bodyPr/>
          <a:lstStyle/>
          <a:p>
            <a:r>
              <a:rPr lang="en-US" dirty="0"/>
              <a:t>Medicaid MCO: Utilization vs. Price</a:t>
            </a:r>
          </a:p>
        </p:txBody>
      </p:sp>
      <p:sp>
        <p:nvSpPr>
          <p:cNvPr id="3" name="Slide Number Placeholder 2">
            <a:extLst>
              <a:ext uri="{FF2B5EF4-FFF2-40B4-BE49-F238E27FC236}">
                <a16:creationId xmlns:a16="http://schemas.microsoft.com/office/drawing/2014/main" id="{60BDBB8B-817B-45FF-BE71-AF82E21F55E6}"/>
              </a:ext>
            </a:extLst>
          </p:cNvPr>
          <p:cNvSpPr>
            <a:spLocks noGrp="1"/>
          </p:cNvSpPr>
          <p:nvPr>
            <p:ph type="sldNum" sz="quarter" idx="12"/>
          </p:nvPr>
        </p:nvSpPr>
        <p:spPr/>
        <p:txBody>
          <a:bodyPr/>
          <a:lstStyle/>
          <a:p>
            <a:fld id="{32BA1B2C-6684-47F0-87CE-B2A009176267}" type="slidenum">
              <a:rPr lang="en-US" smtClean="0"/>
              <a:t>32</a:t>
            </a:fld>
            <a:endParaRPr lang="en-US"/>
          </a:p>
        </p:txBody>
      </p:sp>
      <p:pic>
        <p:nvPicPr>
          <p:cNvPr id="6" name="Picture 5">
            <a:extLst>
              <a:ext uri="{FF2B5EF4-FFF2-40B4-BE49-F238E27FC236}">
                <a16:creationId xmlns:a16="http://schemas.microsoft.com/office/drawing/2014/main" id="{56406C2A-2A95-4F5B-86DC-8216CDEA07FD}"/>
              </a:ext>
            </a:extLst>
          </p:cNvPr>
          <p:cNvPicPr>
            <a:picLocks noChangeAspect="1"/>
          </p:cNvPicPr>
          <p:nvPr/>
        </p:nvPicPr>
        <p:blipFill>
          <a:blip r:embed="rId2"/>
          <a:stretch>
            <a:fillRect/>
          </a:stretch>
        </p:blipFill>
        <p:spPr>
          <a:xfrm>
            <a:off x="4251446" y="1349405"/>
            <a:ext cx="6961037" cy="4881391"/>
          </a:xfrm>
          <a:prstGeom prst="rect">
            <a:avLst/>
          </a:prstGeom>
        </p:spPr>
      </p:pic>
    </p:spTree>
    <p:extLst>
      <p:ext uri="{BB962C8B-B14F-4D97-AF65-F5344CB8AC3E}">
        <p14:creationId xmlns:p14="http://schemas.microsoft.com/office/powerpoint/2010/main" val="152824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ED4-D7B3-4F1D-B23D-81BE605628EF}"/>
              </a:ext>
            </a:extLst>
          </p:cNvPr>
          <p:cNvSpPr>
            <a:spLocks noGrp="1"/>
          </p:cNvSpPr>
          <p:nvPr>
            <p:ph type="title"/>
          </p:nvPr>
        </p:nvSpPr>
        <p:spPr/>
        <p:txBody>
          <a:bodyPr/>
          <a:lstStyle/>
          <a:p>
            <a:r>
              <a:rPr lang="en-US" dirty="0"/>
              <a:t>Medicaid MCO: Utilization vs. Price</a:t>
            </a:r>
          </a:p>
        </p:txBody>
      </p:sp>
      <p:sp>
        <p:nvSpPr>
          <p:cNvPr id="3" name="Slide Number Placeholder 2">
            <a:extLst>
              <a:ext uri="{FF2B5EF4-FFF2-40B4-BE49-F238E27FC236}">
                <a16:creationId xmlns:a16="http://schemas.microsoft.com/office/drawing/2014/main" id="{60BDBB8B-817B-45FF-BE71-AF82E21F55E6}"/>
              </a:ext>
            </a:extLst>
          </p:cNvPr>
          <p:cNvSpPr>
            <a:spLocks noGrp="1"/>
          </p:cNvSpPr>
          <p:nvPr>
            <p:ph type="sldNum" sz="quarter" idx="12"/>
          </p:nvPr>
        </p:nvSpPr>
        <p:spPr/>
        <p:txBody>
          <a:bodyPr/>
          <a:lstStyle/>
          <a:p>
            <a:fld id="{32BA1B2C-6684-47F0-87CE-B2A009176267}" type="slidenum">
              <a:rPr lang="en-US" smtClean="0"/>
              <a:t>33</a:t>
            </a:fld>
            <a:endParaRPr lang="en-US"/>
          </a:p>
        </p:txBody>
      </p:sp>
      <p:sp>
        <p:nvSpPr>
          <p:cNvPr id="5" name="TextBox 4">
            <a:extLst>
              <a:ext uri="{FF2B5EF4-FFF2-40B4-BE49-F238E27FC236}">
                <a16:creationId xmlns:a16="http://schemas.microsoft.com/office/drawing/2014/main" id="{F205529F-E869-448F-8C87-DD71B72C053F}"/>
              </a:ext>
            </a:extLst>
          </p:cNvPr>
          <p:cNvSpPr txBox="1"/>
          <p:nvPr/>
        </p:nvSpPr>
        <p:spPr>
          <a:xfrm>
            <a:off x="572215" y="2444690"/>
            <a:ext cx="3383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Cost increases driven mostly by price, particularly in medical pharmacy</a:t>
            </a:r>
          </a:p>
        </p:txBody>
      </p:sp>
      <p:pic>
        <p:nvPicPr>
          <p:cNvPr id="6" name="Picture 5">
            <a:extLst>
              <a:ext uri="{FF2B5EF4-FFF2-40B4-BE49-F238E27FC236}">
                <a16:creationId xmlns:a16="http://schemas.microsoft.com/office/drawing/2014/main" id="{56406C2A-2A95-4F5B-86DC-8216CDEA07FD}"/>
              </a:ext>
            </a:extLst>
          </p:cNvPr>
          <p:cNvPicPr>
            <a:picLocks noChangeAspect="1"/>
          </p:cNvPicPr>
          <p:nvPr/>
        </p:nvPicPr>
        <p:blipFill>
          <a:blip r:embed="rId2"/>
          <a:stretch>
            <a:fillRect/>
          </a:stretch>
        </p:blipFill>
        <p:spPr>
          <a:xfrm>
            <a:off x="4251446" y="1349405"/>
            <a:ext cx="6961037" cy="4881391"/>
          </a:xfrm>
          <a:prstGeom prst="rect">
            <a:avLst/>
          </a:prstGeom>
        </p:spPr>
      </p:pic>
    </p:spTree>
    <p:extLst>
      <p:ext uri="{BB962C8B-B14F-4D97-AF65-F5344CB8AC3E}">
        <p14:creationId xmlns:p14="http://schemas.microsoft.com/office/powerpoint/2010/main" val="530260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00572-7C6C-422A-B5D8-0E8BC3B3167E}"/>
              </a:ext>
            </a:extLst>
          </p:cNvPr>
          <p:cNvSpPr>
            <a:spLocks noGrp="1"/>
          </p:cNvSpPr>
          <p:nvPr>
            <p:ph type="title"/>
          </p:nvPr>
        </p:nvSpPr>
        <p:spPr/>
        <p:txBody>
          <a:bodyPr/>
          <a:lstStyle/>
          <a:p>
            <a:r>
              <a:rPr lang="en-US" dirty="0"/>
              <a:t>Retail Pharmacy Costs: Deeper Dive</a:t>
            </a:r>
          </a:p>
        </p:txBody>
      </p:sp>
      <p:sp>
        <p:nvSpPr>
          <p:cNvPr id="4" name="Text Placeholder 3">
            <a:extLst>
              <a:ext uri="{FF2B5EF4-FFF2-40B4-BE49-F238E27FC236}">
                <a16:creationId xmlns:a16="http://schemas.microsoft.com/office/drawing/2014/main" id="{D4B78A60-9D37-41EC-BE5D-D9ECF90B0E90}"/>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58C7424-8C23-4522-A615-DD1DE0D5950B}"/>
              </a:ext>
            </a:extLst>
          </p:cNvPr>
          <p:cNvSpPr>
            <a:spLocks noGrp="1"/>
          </p:cNvSpPr>
          <p:nvPr>
            <p:ph type="sldNum" sz="quarter" idx="12"/>
          </p:nvPr>
        </p:nvSpPr>
        <p:spPr/>
        <p:txBody>
          <a:bodyPr/>
          <a:lstStyle/>
          <a:p>
            <a:fld id="{32BA1B2C-6684-47F0-87CE-B2A009176267}" type="slidenum">
              <a:rPr lang="en-US" smtClean="0"/>
              <a:t>34</a:t>
            </a:fld>
            <a:endParaRPr lang="en-US"/>
          </a:p>
        </p:txBody>
      </p:sp>
    </p:spTree>
    <p:extLst>
      <p:ext uri="{BB962C8B-B14F-4D97-AF65-F5344CB8AC3E}">
        <p14:creationId xmlns:p14="http://schemas.microsoft.com/office/powerpoint/2010/main" val="67492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4E23A-BA6A-4488-8696-CD523428300D}"/>
              </a:ext>
            </a:extLst>
          </p:cNvPr>
          <p:cNvSpPr>
            <a:spLocks noGrp="1"/>
          </p:cNvSpPr>
          <p:nvPr>
            <p:ph type="sldNum" sz="quarter" idx="12"/>
          </p:nvPr>
        </p:nvSpPr>
        <p:spPr/>
        <p:txBody>
          <a:bodyPr/>
          <a:lstStyle/>
          <a:p>
            <a:fld id="{32BA1B2C-6684-47F0-87CE-B2A009176267}" type="slidenum">
              <a:rPr lang="en-US" smtClean="0"/>
              <a:t>35</a:t>
            </a:fld>
            <a:endParaRPr lang="en-US"/>
          </a:p>
        </p:txBody>
      </p:sp>
      <p:pic>
        <p:nvPicPr>
          <p:cNvPr id="5" name="Picture 4">
            <a:extLst>
              <a:ext uri="{FF2B5EF4-FFF2-40B4-BE49-F238E27FC236}">
                <a16:creationId xmlns:a16="http://schemas.microsoft.com/office/drawing/2014/main" id="{CCB166C7-21BE-4859-A5E9-6D16A69918E3}"/>
              </a:ext>
            </a:extLst>
          </p:cNvPr>
          <p:cNvPicPr>
            <a:picLocks noChangeAspect="1"/>
          </p:cNvPicPr>
          <p:nvPr/>
        </p:nvPicPr>
        <p:blipFill>
          <a:blip r:embed="rId2"/>
          <a:stretch>
            <a:fillRect/>
          </a:stretch>
        </p:blipFill>
        <p:spPr>
          <a:xfrm>
            <a:off x="2594845" y="104797"/>
            <a:ext cx="8870156" cy="6197489"/>
          </a:xfrm>
          <a:prstGeom prst="rect">
            <a:avLst/>
          </a:prstGeom>
        </p:spPr>
      </p:pic>
      <p:sp>
        <p:nvSpPr>
          <p:cNvPr id="6" name="TextBox 5">
            <a:extLst>
              <a:ext uri="{FF2B5EF4-FFF2-40B4-BE49-F238E27FC236}">
                <a16:creationId xmlns:a16="http://schemas.microsoft.com/office/drawing/2014/main" id="{96B51C9D-AE03-4CE6-9AAB-9CF58A895210}"/>
              </a:ext>
            </a:extLst>
          </p:cNvPr>
          <p:cNvSpPr txBox="1"/>
          <p:nvPr/>
        </p:nvSpPr>
        <p:spPr>
          <a:xfrm>
            <a:off x="150919" y="2151727"/>
            <a:ext cx="2192785" cy="2554545"/>
          </a:xfrm>
          <a:prstGeom prst="rect">
            <a:avLst/>
          </a:prstGeom>
          <a:noFill/>
        </p:spPr>
        <p:txBody>
          <a:bodyPr wrap="square" rtlCol="0">
            <a:spAutoFit/>
          </a:bodyPr>
          <a:lstStyle/>
          <a:p>
            <a:r>
              <a:rPr lang="en-US" sz="3200" dirty="0"/>
              <a:t>Total Cost, Top 5 Drug Classes in color (of 18 classes)</a:t>
            </a:r>
          </a:p>
        </p:txBody>
      </p:sp>
    </p:spTree>
    <p:extLst>
      <p:ext uri="{BB962C8B-B14F-4D97-AF65-F5344CB8AC3E}">
        <p14:creationId xmlns:p14="http://schemas.microsoft.com/office/powerpoint/2010/main" val="1761496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4E23A-BA6A-4488-8696-CD523428300D}"/>
              </a:ext>
            </a:extLst>
          </p:cNvPr>
          <p:cNvSpPr>
            <a:spLocks noGrp="1"/>
          </p:cNvSpPr>
          <p:nvPr>
            <p:ph type="sldNum" sz="quarter" idx="12"/>
          </p:nvPr>
        </p:nvSpPr>
        <p:spPr/>
        <p:txBody>
          <a:bodyPr/>
          <a:lstStyle/>
          <a:p>
            <a:fld id="{32BA1B2C-6684-47F0-87CE-B2A009176267}" type="slidenum">
              <a:rPr lang="en-US" smtClean="0"/>
              <a:t>36</a:t>
            </a:fld>
            <a:endParaRPr lang="en-US"/>
          </a:p>
        </p:txBody>
      </p:sp>
      <p:sp>
        <p:nvSpPr>
          <p:cNvPr id="6" name="TextBox 5">
            <a:extLst>
              <a:ext uri="{FF2B5EF4-FFF2-40B4-BE49-F238E27FC236}">
                <a16:creationId xmlns:a16="http://schemas.microsoft.com/office/drawing/2014/main" id="{96B51C9D-AE03-4CE6-9AAB-9CF58A895210}"/>
              </a:ext>
            </a:extLst>
          </p:cNvPr>
          <p:cNvSpPr txBox="1"/>
          <p:nvPr/>
        </p:nvSpPr>
        <p:spPr>
          <a:xfrm>
            <a:off x="168674" y="2397948"/>
            <a:ext cx="2095132" cy="1569660"/>
          </a:xfrm>
          <a:prstGeom prst="rect">
            <a:avLst/>
          </a:prstGeom>
          <a:noFill/>
        </p:spPr>
        <p:txBody>
          <a:bodyPr wrap="square" rtlCol="0">
            <a:spAutoFit/>
          </a:bodyPr>
          <a:lstStyle/>
          <a:p>
            <a:r>
              <a:rPr lang="en-US" sz="3200" dirty="0"/>
              <a:t>Total Cost: Top 5 Drug Classes</a:t>
            </a:r>
          </a:p>
        </p:txBody>
      </p:sp>
      <p:pic>
        <p:nvPicPr>
          <p:cNvPr id="2" name="Picture 1">
            <a:extLst>
              <a:ext uri="{FF2B5EF4-FFF2-40B4-BE49-F238E27FC236}">
                <a16:creationId xmlns:a16="http://schemas.microsoft.com/office/drawing/2014/main" id="{5960554D-9E56-4156-893D-A8BB43229330}"/>
              </a:ext>
            </a:extLst>
          </p:cNvPr>
          <p:cNvPicPr>
            <a:picLocks noChangeAspect="1"/>
          </p:cNvPicPr>
          <p:nvPr/>
        </p:nvPicPr>
        <p:blipFill>
          <a:blip r:embed="rId2"/>
          <a:stretch>
            <a:fillRect/>
          </a:stretch>
        </p:blipFill>
        <p:spPr>
          <a:xfrm>
            <a:off x="2545692" y="143783"/>
            <a:ext cx="8592063" cy="6039513"/>
          </a:xfrm>
          <a:prstGeom prst="rect">
            <a:avLst/>
          </a:prstGeom>
        </p:spPr>
      </p:pic>
    </p:spTree>
    <p:extLst>
      <p:ext uri="{BB962C8B-B14F-4D97-AF65-F5344CB8AC3E}">
        <p14:creationId xmlns:p14="http://schemas.microsoft.com/office/powerpoint/2010/main" val="280810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40AE4-C250-44AA-9CCA-399AAC21C593}"/>
              </a:ext>
            </a:extLst>
          </p:cNvPr>
          <p:cNvSpPr>
            <a:spLocks noGrp="1"/>
          </p:cNvSpPr>
          <p:nvPr>
            <p:ph type="title"/>
          </p:nvPr>
        </p:nvSpPr>
        <p:spPr/>
        <p:txBody>
          <a:bodyPr>
            <a:normAutofit/>
          </a:bodyPr>
          <a:lstStyle/>
          <a:p>
            <a:r>
              <a:rPr lang="en-US" dirty="0"/>
              <a:t>Commercial Top 5 Classes: Utilization vs. Price</a:t>
            </a:r>
          </a:p>
        </p:txBody>
      </p:sp>
      <p:sp>
        <p:nvSpPr>
          <p:cNvPr id="2" name="Slide Number Placeholder 1">
            <a:extLst>
              <a:ext uri="{FF2B5EF4-FFF2-40B4-BE49-F238E27FC236}">
                <a16:creationId xmlns:a16="http://schemas.microsoft.com/office/drawing/2014/main" id="{DB092A24-2B33-45E2-9659-02CAA28A3969}"/>
              </a:ext>
            </a:extLst>
          </p:cNvPr>
          <p:cNvSpPr>
            <a:spLocks noGrp="1"/>
          </p:cNvSpPr>
          <p:nvPr>
            <p:ph type="sldNum" sz="quarter" idx="12"/>
          </p:nvPr>
        </p:nvSpPr>
        <p:spPr/>
        <p:txBody>
          <a:bodyPr/>
          <a:lstStyle/>
          <a:p>
            <a:fld id="{32BA1B2C-6684-47F0-87CE-B2A009176267}" type="slidenum">
              <a:rPr lang="en-US" smtClean="0"/>
              <a:t>37</a:t>
            </a:fld>
            <a:endParaRPr lang="en-US"/>
          </a:p>
        </p:txBody>
      </p:sp>
      <p:pic>
        <p:nvPicPr>
          <p:cNvPr id="3" name="Picture 2">
            <a:extLst>
              <a:ext uri="{FF2B5EF4-FFF2-40B4-BE49-F238E27FC236}">
                <a16:creationId xmlns:a16="http://schemas.microsoft.com/office/drawing/2014/main" id="{3E115D84-3F87-4B85-BAEA-1002A264CBE3}"/>
              </a:ext>
            </a:extLst>
          </p:cNvPr>
          <p:cNvPicPr>
            <a:picLocks noChangeAspect="1"/>
          </p:cNvPicPr>
          <p:nvPr/>
        </p:nvPicPr>
        <p:blipFill>
          <a:blip r:embed="rId2"/>
          <a:stretch>
            <a:fillRect/>
          </a:stretch>
        </p:blipFill>
        <p:spPr>
          <a:xfrm>
            <a:off x="1279864" y="1376962"/>
            <a:ext cx="9632272" cy="4922063"/>
          </a:xfrm>
          <a:prstGeom prst="rect">
            <a:avLst/>
          </a:prstGeom>
        </p:spPr>
      </p:pic>
      <p:sp>
        <p:nvSpPr>
          <p:cNvPr id="6" name="TextBox 5">
            <a:extLst>
              <a:ext uri="{FF2B5EF4-FFF2-40B4-BE49-F238E27FC236}">
                <a16:creationId xmlns:a16="http://schemas.microsoft.com/office/drawing/2014/main" id="{68F4471C-2231-4802-B7B0-F4B314EB5ABB}"/>
              </a:ext>
            </a:extLst>
          </p:cNvPr>
          <p:cNvSpPr txBox="1"/>
          <p:nvPr/>
        </p:nvSpPr>
        <p:spPr>
          <a:xfrm>
            <a:off x="1764246" y="5148981"/>
            <a:ext cx="3373261" cy="1077218"/>
          </a:xfrm>
          <a:prstGeom prst="rect">
            <a:avLst/>
          </a:prstGeom>
          <a:solidFill>
            <a:schemeClr val="bg1"/>
          </a:solidFill>
          <a:ln w="28575">
            <a:solidFill>
              <a:srgbClr val="0070C0"/>
            </a:solidFill>
          </a:ln>
        </p:spPr>
        <p:txBody>
          <a:bodyPr wrap="square" rtlCol="0">
            <a:spAutoFit/>
          </a:bodyPr>
          <a:lstStyle/>
          <a:p>
            <a:pPr algn="ctr"/>
            <a:r>
              <a:rPr lang="en-US" sz="3200" dirty="0">
                <a:solidFill>
                  <a:srgbClr val="0070C0"/>
                </a:solidFill>
              </a:rPr>
              <a:t>Price increases are dramatic</a:t>
            </a:r>
          </a:p>
        </p:txBody>
      </p:sp>
    </p:spTree>
    <p:extLst>
      <p:ext uri="{BB962C8B-B14F-4D97-AF65-F5344CB8AC3E}">
        <p14:creationId xmlns:p14="http://schemas.microsoft.com/office/powerpoint/2010/main" val="320507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40AE4-C250-44AA-9CCA-399AAC21C593}"/>
              </a:ext>
            </a:extLst>
          </p:cNvPr>
          <p:cNvSpPr>
            <a:spLocks noGrp="1"/>
          </p:cNvSpPr>
          <p:nvPr>
            <p:ph type="title"/>
          </p:nvPr>
        </p:nvSpPr>
        <p:spPr/>
        <p:txBody>
          <a:bodyPr>
            <a:normAutofit fontScale="90000"/>
          </a:bodyPr>
          <a:lstStyle/>
          <a:p>
            <a:r>
              <a:rPr lang="en-US" dirty="0"/>
              <a:t>Medicaid MCO Top 5 Classes: Utilization vs. Price</a:t>
            </a:r>
          </a:p>
        </p:txBody>
      </p:sp>
      <p:sp>
        <p:nvSpPr>
          <p:cNvPr id="2" name="Slide Number Placeholder 1">
            <a:extLst>
              <a:ext uri="{FF2B5EF4-FFF2-40B4-BE49-F238E27FC236}">
                <a16:creationId xmlns:a16="http://schemas.microsoft.com/office/drawing/2014/main" id="{DB092A24-2B33-45E2-9659-02CAA28A3969}"/>
              </a:ext>
            </a:extLst>
          </p:cNvPr>
          <p:cNvSpPr>
            <a:spLocks noGrp="1"/>
          </p:cNvSpPr>
          <p:nvPr>
            <p:ph type="sldNum" sz="quarter" idx="12"/>
          </p:nvPr>
        </p:nvSpPr>
        <p:spPr/>
        <p:txBody>
          <a:bodyPr/>
          <a:lstStyle/>
          <a:p>
            <a:fld id="{32BA1B2C-6684-47F0-87CE-B2A009176267}" type="slidenum">
              <a:rPr lang="en-US" smtClean="0"/>
              <a:t>38</a:t>
            </a:fld>
            <a:endParaRPr lang="en-US"/>
          </a:p>
        </p:txBody>
      </p:sp>
      <p:pic>
        <p:nvPicPr>
          <p:cNvPr id="6" name="Picture 5">
            <a:extLst>
              <a:ext uri="{FF2B5EF4-FFF2-40B4-BE49-F238E27FC236}">
                <a16:creationId xmlns:a16="http://schemas.microsoft.com/office/drawing/2014/main" id="{766FE6C8-C71B-49C3-B9E4-7695D50276EC}"/>
              </a:ext>
            </a:extLst>
          </p:cNvPr>
          <p:cNvPicPr>
            <a:picLocks noChangeAspect="1"/>
          </p:cNvPicPr>
          <p:nvPr/>
        </p:nvPicPr>
        <p:blipFill>
          <a:blip r:embed="rId2"/>
          <a:stretch>
            <a:fillRect/>
          </a:stretch>
        </p:blipFill>
        <p:spPr>
          <a:xfrm>
            <a:off x="1733326" y="1434347"/>
            <a:ext cx="8725348" cy="4578585"/>
          </a:xfrm>
          <a:prstGeom prst="rect">
            <a:avLst/>
          </a:prstGeom>
        </p:spPr>
      </p:pic>
      <p:sp>
        <p:nvSpPr>
          <p:cNvPr id="5" name="TextBox 4">
            <a:extLst>
              <a:ext uri="{FF2B5EF4-FFF2-40B4-BE49-F238E27FC236}">
                <a16:creationId xmlns:a16="http://schemas.microsoft.com/office/drawing/2014/main" id="{ABAECF9F-1114-4ED6-8AF4-BB4C1EB6D052}"/>
              </a:ext>
            </a:extLst>
          </p:cNvPr>
          <p:cNvSpPr txBox="1"/>
          <p:nvPr/>
        </p:nvSpPr>
        <p:spPr>
          <a:xfrm>
            <a:off x="2150326" y="5159141"/>
            <a:ext cx="3373261" cy="1077218"/>
          </a:xfrm>
          <a:prstGeom prst="rect">
            <a:avLst/>
          </a:prstGeom>
          <a:solidFill>
            <a:schemeClr val="bg1"/>
          </a:solidFill>
          <a:ln w="28575">
            <a:solidFill>
              <a:srgbClr val="0070C0"/>
            </a:solidFill>
          </a:ln>
        </p:spPr>
        <p:txBody>
          <a:bodyPr wrap="square" rtlCol="0">
            <a:spAutoFit/>
          </a:bodyPr>
          <a:lstStyle/>
          <a:p>
            <a:pPr algn="ctr"/>
            <a:r>
              <a:rPr lang="en-US" sz="3200" dirty="0">
                <a:solidFill>
                  <a:srgbClr val="0070C0"/>
                </a:solidFill>
              </a:rPr>
              <a:t>Price increases are dramatic</a:t>
            </a:r>
          </a:p>
        </p:txBody>
      </p:sp>
    </p:spTree>
    <p:extLst>
      <p:ext uri="{BB962C8B-B14F-4D97-AF65-F5344CB8AC3E}">
        <p14:creationId xmlns:p14="http://schemas.microsoft.com/office/powerpoint/2010/main" val="130616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39</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Tree>
    <p:extLst>
      <p:ext uri="{BB962C8B-B14F-4D97-AF65-F5344CB8AC3E}">
        <p14:creationId xmlns:p14="http://schemas.microsoft.com/office/powerpoint/2010/main" val="302163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86DD-57D9-4153-A7AF-E5309AE00434}"/>
              </a:ext>
            </a:extLst>
          </p:cNvPr>
          <p:cNvSpPr>
            <a:spLocks noGrp="1"/>
          </p:cNvSpPr>
          <p:nvPr>
            <p:ph type="title"/>
          </p:nvPr>
        </p:nvSpPr>
        <p:spPr/>
        <p:txBody>
          <a:bodyPr>
            <a:normAutofit/>
          </a:bodyPr>
          <a:lstStyle/>
          <a:p>
            <a:r>
              <a:rPr lang="en-US"/>
              <a:t>Validation of Baseline Performance Data</a:t>
            </a:r>
          </a:p>
        </p:txBody>
      </p:sp>
      <p:sp>
        <p:nvSpPr>
          <p:cNvPr id="3" name="Content Placeholder 2">
            <a:extLst>
              <a:ext uri="{FF2B5EF4-FFF2-40B4-BE49-F238E27FC236}">
                <a16:creationId xmlns:a16="http://schemas.microsoft.com/office/drawing/2014/main" id="{B0282EE5-7682-4287-95B6-F516A92EDAA9}"/>
              </a:ext>
            </a:extLst>
          </p:cNvPr>
          <p:cNvSpPr>
            <a:spLocks noGrp="1"/>
          </p:cNvSpPr>
          <p:nvPr>
            <p:ph idx="1"/>
          </p:nvPr>
        </p:nvSpPr>
        <p:spPr>
          <a:xfrm>
            <a:off x="444137" y="1352693"/>
            <a:ext cx="11312433" cy="5107092"/>
          </a:xfrm>
        </p:spPr>
        <p:txBody>
          <a:bodyPr>
            <a:normAutofit/>
          </a:bodyPr>
          <a:lstStyle/>
          <a:p>
            <a:pPr>
              <a:buFont typeface="Wingdings" panose="05000000000000000000" pitchFamily="2" charset="2"/>
              <a:buChar char="§"/>
            </a:pPr>
            <a:r>
              <a:rPr lang="en-US"/>
              <a:t>Project staff performed a two-part validation process on insurer-submitted data.</a:t>
            </a:r>
          </a:p>
          <a:p>
            <a:pPr lvl="1">
              <a:buFont typeface="Wingdings" panose="05000000000000000000" pitchFamily="2" charset="2"/>
              <a:buChar char="§"/>
            </a:pPr>
            <a:r>
              <a:rPr lang="en-US"/>
              <a:t>Completeness check</a:t>
            </a:r>
          </a:p>
          <a:p>
            <a:pPr lvl="1">
              <a:spcAft>
                <a:spcPts val="1200"/>
              </a:spcAft>
              <a:buFont typeface="Wingdings" panose="05000000000000000000" pitchFamily="2" charset="2"/>
              <a:buChar char="§"/>
            </a:pPr>
            <a:r>
              <a:rPr lang="en-US"/>
              <a:t>Reasonableness check using publicly available benchmarks and other data</a:t>
            </a:r>
          </a:p>
          <a:p>
            <a:pPr>
              <a:spcAft>
                <a:spcPts val="1200"/>
              </a:spcAft>
              <a:buFont typeface="Wingdings" panose="05000000000000000000" pitchFamily="2" charset="2"/>
              <a:buChar char="§"/>
            </a:pPr>
            <a:r>
              <a:rPr lang="en-US"/>
              <a:t>Following the initial validation process, project staff worked with insurers to improve their data submissions.</a:t>
            </a:r>
          </a:p>
          <a:p>
            <a:pPr>
              <a:buFont typeface="Wingdings" panose="05000000000000000000" pitchFamily="2" charset="2"/>
              <a:buChar char="§"/>
            </a:pPr>
            <a:r>
              <a:rPr lang="en-US"/>
              <a:t>Project staff also calculated the Net Cost of Private Health Insurance (NCPHI) using publicly available data sources.</a:t>
            </a:r>
          </a:p>
          <a:p>
            <a:pPr lvl="1">
              <a:spcAft>
                <a:spcPts val="1200"/>
              </a:spcAft>
              <a:buFont typeface="Wingdings" panose="05000000000000000000" pitchFamily="2" charset="2"/>
              <a:buChar char="§"/>
            </a:pPr>
            <a:r>
              <a:rPr lang="en-US"/>
              <a:t>NCPHI represents insurer administrative expense plus margin.</a:t>
            </a:r>
          </a:p>
          <a:p>
            <a:pPr>
              <a:buFont typeface="Wingdings" panose="05000000000000000000" pitchFamily="2" charset="2"/>
              <a:buChar char="§"/>
            </a:pPr>
            <a:r>
              <a:rPr lang="en-US"/>
              <a:t>Finally, staff at Gorman Actuarial provided a peer review of the results.</a:t>
            </a:r>
          </a:p>
        </p:txBody>
      </p:sp>
      <p:sp>
        <p:nvSpPr>
          <p:cNvPr id="4" name="Slide Number Placeholder 3">
            <a:extLst>
              <a:ext uri="{FF2B5EF4-FFF2-40B4-BE49-F238E27FC236}">
                <a16:creationId xmlns:a16="http://schemas.microsoft.com/office/drawing/2014/main" id="{A97A5DD1-3EF2-4086-A5CD-7704E8F826C2}"/>
              </a:ext>
            </a:extLst>
          </p:cNvPr>
          <p:cNvSpPr>
            <a:spLocks noGrp="1"/>
          </p:cNvSpPr>
          <p:nvPr>
            <p:ph type="sldNum" sz="quarter" idx="12"/>
          </p:nvPr>
        </p:nvSpPr>
        <p:spPr/>
        <p:txBody>
          <a:bodyPr/>
          <a:lstStyle/>
          <a:p>
            <a:fld id="{32BA1B2C-6684-47F0-87CE-B2A009176267}" type="slidenum">
              <a:rPr lang="en-US" smtClean="0"/>
              <a:t>4</a:t>
            </a:fld>
            <a:endParaRPr lang="en-US"/>
          </a:p>
        </p:txBody>
      </p:sp>
    </p:spTree>
    <p:custDataLst>
      <p:tags r:id="rId1"/>
    </p:custDataLst>
    <p:extLst>
      <p:ext uri="{BB962C8B-B14F-4D97-AF65-F5344CB8AC3E}">
        <p14:creationId xmlns:p14="http://schemas.microsoft.com/office/powerpoint/2010/main" val="216393576"/>
      </p:ext>
    </p:extLst>
  </p:cSld>
  <p:clrMapOvr>
    <a:masterClrMapping/>
  </p:clrMapOvr>
  <mc:AlternateContent xmlns:mc="http://schemas.openxmlformats.org/markup-compatibility/2006" xmlns:p14="http://schemas.microsoft.com/office/powerpoint/2010/main">
    <mc:Choice Requires="p14">
      <p:transition spd="slow" p14:dur="2000" advTm="81666"/>
    </mc:Choice>
    <mc:Fallback xmlns="">
      <p:transition spd="slow" advTm="81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40</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
        <p:nvSpPr>
          <p:cNvPr id="5" name="Speech Bubble: Rectangle 4">
            <a:extLst>
              <a:ext uri="{FF2B5EF4-FFF2-40B4-BE49-F238E27FC236}">
                <a16:creationId xmlns:a16="http://schemas.microsoft.com/office/drawing/2014/main" id="{74DEBAD6-C557-43EE-A0AC-6215ACA6B280}"/>
              </a:ext>
            </a:extLst>
          </p:cNvPr>
          <p:cNvSpPr/>
          <p:nvPr/>
        </p:nvSpPr>
        <p:spPr>
          <a:xfrm>
            <a:off x="6096000" y="3237408"/>
            <a:ext cx="3799643" cy="1686757"/>
          </a:xfrm>
          <a:prstGeom prst="wedgeRectCallout">
            <a:avLst>
              <a:gd name="adj1" fmla="val -25724"/>
              <a:gd name="adj2" fmla="val -955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Some drugs are moderately expensive per dose, but used by relatively large numbers of patients </a:t>
            </a:r>
          </a:p>
        </p:txBody>
      </p:sp>
    </p:spTree>
    <p:extLst>
      <p:ext uri="{BB962C8B-B14F-4D97-AF65-F5344CB8AC3E}">
        <p14:creationId xmlns:p14="http://schemas.microsoft.com/office/powerpoint/2010/main" val="2143383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D8422-8B4D-4D54-81E3-D7868B3ACD1E}"/>
              </a:ext>
            </a:extLst>
          </p:cNvPr>
          <p:cNvSpPr>
            <a:spLocks noGrp="1"/>
          </p:cNvSpPr>
          <p:nvPr>
            <p:ph type="sldNum" sz="quarter" idx="12"/>
          </p:nvPr>
        </p:nvSpPr>
        <p:spPr/>
        <p:txBody>
          <a:bodyPr/>
          <a:lstStyle/>
          <a:p>
            <a:fld id="{32BA1B2C-6684-47F0-87CE-B2A009176267}" type="slidenum">
              <a:rPr lang="en-US" smtClean="0"/>
              <a:t>41</a:t>
            </a:fld>
            <a:endParaRPr lang="en-US"/>
          </a:p>
        </p:txBody>
      </p:sp>
      <p:pic>
        <p:nvPicPr>
          <p:cNvPr id="4" name="Picture 3">
            <a:extLst>
              <a:ext uri="{FF2B5EF4-FFF2-40B4-BE49-F238E27FC236}">
                <a16:creationId xmlns:a16="http://schemas.microsoft.com/office/drawing/2014/main" id="{7FFF8521-CDB4-4EB2-80D1-F901311DC9F7}"/>
              </a:ext>
            </a:extLst>
          </p:cNvPr>
          <p:cNvPicPr>
            <a:picLocks noChangeAspect="1"/>
          </p:cNvPicPr>
          <p:nvPr/>
        </p:nvPicPr>
        <p:blipFill>
          <a:blip r:embed="rId2"/>
          <a:stretch>
            <a:fillRect/>
          </a:stretch>
        </p:blipFill>
        <p:spPr>
          <a:xfrm>
            <a:off x="1750369" y="588922"/>
            <a:ext cx="8691262" cy="5296972"/>
          </a:xfrm>
          <a:prstGeom prst="rect">
            <a:avLst/>
          </a:prstGeom>
        </p:spPr>
      </p:pic>
      <p:sp>
        <p:nvSpPr>
          <p:cNvPr id="5" name="Speech Bubble: Rectangle 4">
            <a:extLst>
              <a:ext uri="{FF2B5EF4-FFF2-40B4-BE49-F238E27FC236}">
                <a16:creationId xmlns:a16="http://schemas.microsoft.com/office/drawing/2014/main" id="{CF8DA0E3-C52D-4F38-8D4E-DB53B912DEA2}"/>
              </a:ext>
            </a:extLst>
          </p:cNvPr>
          <p:cNvSpPr/>
          <p:nvPr/>
        </p:nvSpPr>
        <p:spPr>
          <a:xfrm>
            <a:off x="6096000" y="4120619"/>
            <a:ext cx="3799643" cy="1686757"/>
          </a:xfrm>
          <a:prstGeom prst="wedgeRectCallout">
            <a:avLst>
              <a:gd name="adj1" fmla="val -25724"/>
              <a:gd name="adj2" fmla="val -955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Other drugs are extremely expensive and used by very few patients</a:t>
            </a:r>
          </a:p>
        </p:txBody>
      </p:sp>
    </p:spTree>
    <p:extLst>
      <p:ext uri="{BB962C8B-B14F-4D97-AF65-F5344CB8AC3E}">
        <p14:creationId xmlns:p14="http://schemas.microsoft.com/office/powerpoint/2010/main" val="2108342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4F6519-B1CF-4DF1-9197-53EA3C684FD0}"/>
              </a:ext>
            </a:extLst>
          </p:cNvPr>
          <p:cNvSpPr>
            <a:spLocks noGrp="1"/>
          </p:cNvSpPr>
          <p:nvPr>
            <p:ph type="title"/>
          </p:nvPr>
        </p:nvSpPr>
        <p:spPr/>
        <p:txBody>
          <a:bodyPr/>
          <a:lstStyle/>
          <a:p>
            <a:r>
              <a:rPr lang="en-US" dirty="0"/>
              <a:t>Medical Pharmacy: Deeper Dive</a:t>
            </a:r>
          </a:p>
        </p:txBody>
      </p:sp>
      <p:sp>
        <p:nvSpPr>
          <p:cNvPr id="5" name="Text Placeholder 4">
            <a:extLst>
              <a:ext uri="{FF2B5EF4-FFF2-40B4-BE49-F238E27FC236}">
                <a16:creationId xmlns:a16="http://schemas.microsoft.com/office/drawing/2014/main" id="{39188602-62A2-427F-884B-812F280BA28D}"/>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97C4694A-667F-45D4-BB96-C3D7B38E7041}"/>
              </a:ext>
            </a:extLst>
          </p:cNvPr>
          <p:cNvSpPr>
            <a:spLocks noGrp="1"/>
          </p:cNvSpPr>
          <p:nvPr>
            <p:ph type="sldNum" sz="quarter" idx="12"/>
          </p:nvPr>
        </p:nvSpPr>
        <p:spPr/>
        <p:txBody>
          <a:bodyPr/>
          <a:lstStyle/>
          <a:p>
            <a:fld id="{32BA1B2C-6684-47F0-87CE-B2A009176267}" type="slidenum">
              <a:rPr lang="en-US" smtClean="0"/>
              <a:t>42</a:t>
            </a:fld>
            <a:endParaRPr lang="en-US"/>
          </a:p>
        </p:txBody>
      </p:sp>
    </p:spTree>
    <p:extLst>
      <p:ext uri="{BB962C8B-B14F-4D97-AF65-F5344CB8AC3E}">
        <p14:creationId xmlns:p14="http://schemas.microsoft.com/office/powerpoint/2010/main" val="253047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43</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607177"/>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More than half of the spending is on the top 10 drugs</a:t>
            </a:r>
          </a:p>
        </p:txBody>
      </p:sp>
      <p:sp>
        <p:nvSpPr>
          <p:cNvPr id="8" name="TextBox 7">
            <a:extLst>
              <a:ext uri="{FF2B5EF4-FFF2-40B4-BE49-F238E27FC236}">
                <a16:creationId xmlns:a16="http://schemas.microsoft.com/office/drawing/2014/main" id="{0813EE64-D9BD-41E8-806F-9E01E82D74B4}"/>
              </a:ext>
            </a:extLst>
          </p:cNvPr>
          <p:cNvSpPr txBox="1"/>
          <p:nvPr/>
        </p:nvSpPr>
        <p:spPr>
          <a:xfrm>
            <a:off x="127093" y="179547"/>
            <a:ext cx="2763334" cy="707886"/>
          </a:xfrm>
          <a:prstGeom prst="rect">
            <a:avLst/>
          </a:prstGeom>
          <a:noFill/>
        </p:spPr>
        <p:txBody>
          <a:bodyPr wrap="square" rtlCol="0">
            <a:spAutoFit/>
          </a:bodyPr>
          <a:lstStyle/>
          <a:p>
            <a:r>
              <a:rPr lang="en-US" sz="4000" dirty="0"/>
              <a:t>Commercial</a:t>
            </a:r>
          </a:p>
        </p:txBody>
      </p:sp>
      <p:pic>
        <p:nvPicPr>
          <p:cNvPr id="2" name="Picture 1">
            <a:extLst>
              <a:ext uri="{FF2B5EF4-FFF2-40B4-BE49-F238E27FC236}">
                <a16:creationId xmlns:a16="http://schemas.microsoft.com/office/drawing/2014/main" id="{1A4EF88F-F2E7-4169-9071-92C7253BF62C}"/>
              </a:ext>
            </a:extLst>
          </p:cNvPr>
          <p:cNvPicPr>
            <a:picLocks noChangeAspect="1"/>
          </p:cNvPicPr>
          <p:nvPr/>
        </p:nvPicPr>
        <p:blipFill rotWithShape="1">
          <a:blip r:embed="rId2"/>
          <a:srcRect b="43786"/>
          <a:stretch/>
        </p:blipFill>
        <p:spPr>
          <a:xfrm>
            <a:off x="3160022" y="312449"/>
            <a:ext cx="8707778" cy="3116552"/>
          </a:xfrm>
          <a:prstGeom prst="rect">
            <a:avLst/>
          </a:prstGeom>
        </p:spPr>
      </p:pic>
    </p:spTree>
    <p:extLst>
      <p:ext uri="{BB962C8B-B14F-4D97-AF65-F5344CB8AC3E}">
        <p14:creationId xmlns:p14="http://schemas.microsoft.com/office/powerpoint/2010/main" val="3890561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44</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305889"/>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Small % of beneficiaries use these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3" y="179547"/>
            <a:ext cx="2763334" cy="707886"/>
          </a:xfrm>
          <a:prstGeom prst="rect">
            <a:avLst/>
          </a:prstGeom>
          <a:noFill/>
        </p:spPr>
        <p:txBody>
          <a:bodyPr wrap="square" rtlCol="0">
            <a:spAutoFit/>
          </a:bodyPr>
          <a:lstStyle/>
          <a:p>
            <a:r>
              <a:rPr lang="en-US" sz="4000" dirty="0"/>
              <a:t>Commercial</a:t>
            </a:r>
          </a:p>
        </p:txBody>
      </p:sp>
      <p:pic>
        <p:nvPicPr>
          <p:cNvPr id="2" name="Picture 1">
            <a:extLst>
              <a:ext uri="{FF2B5EF4-FFF2-40B4-BE49-F238E27FC236}">
                <a16:creationId xmlns:a16="http://schemas.microsoft.com/office/drawing/2014/main" id="{784B272F-3AF9-4A87-AA9D-F680426DE314}"/>
              </a:ext>
            </a:extLst>
          </p:cNvPr>
          <p:cNvPicPr>
            <a:picLocks noChangeAspect="1"/>
          </p:cNvPicPr>
          <p:nvPr/>
        </p:nvPicPr>
        <p:blipFill>
          <a:blip r:embed="rId2"/>
          <a:stretch>
            <a:fillRect/>
          </a:stretch>
        </p:blipFill>
        <p:spPr>
          <a:xfrm>
            <a:off x="3195961" y="401985"/>
            <a:ext cx="8571402" cy="5457277"/>
          </a:xfrm>
          <a:prstGeom prst="rect">
            <a:avLst/>
          </a:prstGeom>
        </p:spPr>
      </p:pic>
    </p:spTree>
    <p:extLst>
      <p:ext uri="{BB962C8B-B14F-4D97-AF65-F5344CB8AC3E}">
        <p14:creationId xmlns:p14="http://schemas.microsoft.com/office/powerpoint/2010/main" val="840438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45</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2" y="179547"/>
            <a:ext cx="3317147" cy="707886"/>
          </a:xfrm>
          <a:prstGeom prst="rect">
            <a:avLst/>
          </a:prstGeom>
          <a:noFill/>
        </p:spPr>
        <p:txBody>
          <a:bodyPr wrap="square" rtlCol="0">
            <a:spAutoFit/>
          </a:bodyPr>
          <a:lstStyle/>
          <a:p>
            <a:r>
              <a:rPr lang="en-US" sz="4000" dirty="0"/>
              <a:t>Medicaid MCO</a:t>
            </a:r>
          </a:p>
        </p:txBody>
      </p:sp>
      <p:pic>
        <p:nvPicPr>
          <p:cNvPr id="2" name="Picture 1">
            <a:extLst>
              <a:ext uri="{FF2B5EF4-FFF2-40B4-BE49-F238E27FC236}">
                <a16:creationId xmlns:a16="http://schemas.microsoft.com/office/drawing/2014/main" id="{F8971D54-1B85-485E-89CA-EF5903CFAA56}"/>
              </a:ext>
            </a:extLst>
          </p:cNvPr>
          <p:cNvPicPr>
            <a:picLocks noChangeAspect="1"/>
          </p:cNvPicPr>
          <p:nvPr/>
        </p:nvPicPr>
        <p:blipFill rotWithShape="1">
          <a:blip r:embed="rId2"/>
          <a:srcRect b="41235"/>
          <a:stretch/>
        </p:blipFill>
        <p:spPr>
          <a:xfrm>
            <a:off x="3444239" y="672131"/>
            <a:ext cx="8207322" cy="3026109"/>
          </a:xfrm>
          <a:prstGeom prst="rect">
            <a:avLst/>
          </a:prstGeom>
        </p:spPr>
      </p:pic>
      <p:sp>
        <p:nvSpPr>
          <p:cNvPr id="8" name="TextBox 7">
            <a:extLst>
              <a:ext uri="{FF2B5EF4-FFF2-40B4-BE49-F238E27FC236}">
                <a16:creationId xmlns:a16="http://schemas.microsoft.com/office/drawing/2014/main" id="{4B3AA408-8879-4037-9C00-00E464E01151}"/>
              </a:ext>
            </a:extLst>
          </p:cNvPr>
          <p:cNvSpPr txBox="1"/>
          <p:nvPr/>
        </p:nvSpPr>
        <p:spPr>
          <a:xfrm>
            <a:off x="325120" y="3607177"/>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Just less than half of the spending is on the top 10 drugs</a:t>
            </a:r>
          </a:p>
        </p:txBody>
      </p:sp>
    </p:spTree>
    <p:extLst>
      <p:ext uri="{BB962C8B-B14F-4D97-AF65-F5344CB8AC3E}">
        <p14:creationId xmlns:p14="http://schemas.microsoft.com/office/powerpoint/2010/main" val="398473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4EB93A-D498-4F39-9FD7-5050E0CC9F48}"/>
              </a:ext>
            </a:extLst>
          </p:cNvPr>
          <p:cNvSpPr>
            <a:spLocks noGrp="1"/>
          </p:cNvSpPr>
          <p:nvPr>
            <p:ph type="sldNum" sz="quarter" idx="12"/>
          </p:nvPr>
        </p:nvSpPr>
        <p:spPr/>
        <p:txBody>
          <a:bodyPr/>
          <a:lstStyle/>
          <a:p>
            <a:fld id="{32BA1B2C-6684-47F0-87CE-B2A009176267}" type="slidenum">
              <a:rPr lang="en-US" smtClean="0"/>
              <a:t>46</a:t>
            </a:fld>
            <a:endParaRPr lang="en-US"/>
          </a:p>
        </p:txBody>
      </p:sp>
      <p:sp>
        <p:nvSpPr>
          <p:cNvPr id="5" name="TextBox 4">
            <a:extLst>
              <a:ext uri="{FF2B5EF4-FFF2-40B4-BE49-F238E27FC236}">
                <a16:creationId xmlns:a16="http://schemas.microsoft.com/office/drawing/2014/main" id="{AB25A646-062C-4BB8-AB6A-1DC33F016ED5}"/>
              </a:ext>
            </a:extLst>
          </p:cNvPr>
          <p:cNvSpPr txBox="1"/>
          <p:nvPr/>
        </p:nvSpPr>
        <p:spPr>
          <a:xfrm>
            <a:off x="325120" y="1188720"/>
            <a:ext cx="2296160" cy="1815882"/>
          </a:xfrm>
          <a:prstGeom prst="rect">
            <a:avLst/>
          </a:prstGeom>
          <a:noFill/>
        </p:spPr>
        <p:txBody>
          <a:bodyPr wrap="square" rtlCol="0">
            <a:spAutoFit/>
          </a:bodyPr>
          <a:lstStyle/>
          <a:p>
            <a:r>
              <a:rPr lang="en-US" sz="2800" dirty="0"/>
              <a:t>% of Medical Pharmacy Spend: Top 10 Medications</a:t>
            </a:r>
          </a:p>
        </p:txBody>
      </p:sp>
      <p:sp>
        <p:nvSpPr>
          <p:cNvPr id="6" name="TextBox 5">
            <a:extLst>
              <a:ext uri="{FF2B5EF4-FFF2-40B4-BE49-F238E27FC236}">
                <a16:creationId xmlns:a16="http://schemas.microsoft.com/office/drawing/2014/main" id="{1DE36A32-BE76-4151-B16B-292CFC3FCEFF}"/>
              </a:ext>
            </a:extLst>
          </p:cNvPr>
          <p:cNvSpPr txBox="1"/>
          <p:nvPr/>
        </p:nvSpPr>
        <p:spPr>
          <a:xfrm>
            <a:off x="325120" y="3305889"/>
            <a:ext cx="2367280" cy="2554545"/>
          </a:xfrm>
          <a:prstGeom prst="rect">
            <a:avLst/>
          </a:prstGeom>
          <a:noFill/>
          <a:ln w="28575">
            <a:solidFill>
              <a:srgbClr val="0070C0"/>
            </a:solidFill>
          </a:ln>
        </p:spPr>
        <p:txBody>
          <a:bodyPr wrap="square" rtlCol="0">
            <a:spAutoFit/>
          </a:bodyPr>
          <a:lstStyle>
            <a:defPPr>
              <a:defRPr lang="en-US"/>
            </a:defPPr>
            <a:lvl1pPr algn="ctr">
              <a:defRPr sz="3200">
                <a:solidFill>
                  <a:srgbClr val="0070C0"/>
                </a:solidFill>
              </a:defRPr>
            </a:lvl1pPr>
          </a:lstStyle>
          <a:p>
            <a:r>
              <a:rPr lang="en-US" dirty="0"/>
              <a:t>Small % of beneficiaries use these top 10 medications</a:t>
            </a:r>
          </a:p>
        </p:txBody>
      </p:sp>
      <p:sp>
        <p:nvSpPr>
          <p:cNvPr id="7" name="TextBox 6">
            <a:extLst>
              <a:ext uri="{FF2B5EF4-FFF2-40B4-BE49-F238E27FC236}">
                <a16:creationId xmlns:a16="http://schemas.microsoft.com/office/drawing/2014/main" id="{787B7FC1-501C-47C3-8174-1D8285883472}"/>
              </a:ext>
            </a:extLst>
          </p:cNvPr>
          <p:cNvSpPr txBox="1"/>
          <p:nvPr/>
        </p:nvSpPr>
        <p:spPr>
          <a:xfrm>
            <a:off x="127092" y="179547"/>
            <a:ext cx="3317147" cy="707886"/>
          </a:xfrm>
          <a:prstGeom prst="rect">
            <a:avLst/>
          </a:prstGeom>
          <a:noFill/>
        </p:spPr>
        <p:txBody>
          <a:bodyPr wrap="square" rtlCol="0">
            <a:spAutoFit/>
          </a:bodyPr>
          <a:lstStyle/>
          <a:p>
            <a:r>
              <a:rPr lang="en-US" sz="4000" dirty="0"/>
              <a:t>Medicaid MCO</a:t>
            </a:r>
          </a:p>
        </p:txBody>
      </p:sp>
      <p:pic>
        <p:nvPicPr>
          <p:cNvPr id="8" name="Picture 7">
            <a:extLst>
              <a:ext uri="{FF2B5EF4-FFF2-40B4-BE49-F238E27FC236}">
                <a16:creationId xmlns:a16="http://schemas.microsoft.com/office/drawing/2014/main" id="{FFFCDAE7-2015-4B89-BE5B-1893E1122714}"/>
              </a:ext>
            </a:extLst>
          </p:cNvPr>
          <p:cNvPicPr>
            <a:picLocks noChangeAspect="1"/>
          </p:cNvPicPr>
          <p:nvPr/>
        </p:nvPicPr>
        <p:blipFill>
          <a:blip r:embed="rId2"/>
          <a:stretch>
            <a:fillRect/>
          </a:stretch>
        </p:blipFill>
        <p:spPr>
          <a:xfrm>
            <a:off x="3334186" y="814714"/>
            <a:ext cx="8038095" cy="5228571"/>
          </a:xfrm>
          <a:prstGeom prst="rect">
            <a:avLst/>
          </a:prstGeom>
        </p:spPr>
      </p:pic>
    </p:spTree>
    <p:extLst>
      <p:ext uri="{BB962C8B-B14F-4D97-AF65-F5344CB8AC3E}">
        <p14:creationId xmlns:p14="http://schemas.microsoft.com/office/powerpoint/2010/main" val="3142272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60126F-124D-431B-9248-594632B27622}"/>
              </a:ext>
            </a:extLst>
          </p:cNvPr>
          <p:cNvSpPr>
            <a:spLocks noGrp="1"/>
          </p:cNvSpPr>
          <p:nvPr>
            <p:ph type="sldNum" sz="quarter" idx="12"/>
          </p:nvPr>
        </p:nvSpPr>
        <p:spPr/>
        <p:txBody>
          <a:bodyPr/>
          <a:lstStyle/>
          <a:p>
            <a:fld id="{32BA1B2C-6684-47F0-87CE-B2A009176267}" type="slidenum">
              <a:rPr lang="en-US" smtClean="0"/>
              <a:t>47</a:t>
            </a:fld>
            <a:endParaRPr lang="en-US"/>
          </a:p>
        </p:txBody>
      </p:sp>
      <p:pic>
        <p:nvPicPr>
          <p:cNvPr id="3" name="Picture 2">
            <a:extLst>
              <a:ext uri="{FF2B5EF4-FFF2-40B4-BE49-F238E27FC236}">
                <a16:creationId xmlns:a16="http://schemas.microsoft.com/office/drawing/2014/main" id="{E16A4BD7-8172-4CE2-8A1A-7B4FAD227296}"/>
              </a:ext>
            </a:extLst>
          </p:cNvPr>
          <p:cNvPicPr>
            <a:picLocks noChangeAspect="1"/>
          </p:cNvPicPr>
          <p:nvPr/>
        </p:nvPicPr>
        <p:blipFill>
          <a:blip r:embed="rId2"/>
          <a:stretch>
            <a:fillRect/>
          </a:stretch>
        </p:blipFill>
        <p:spPr>
          <a:xfrm>
            <a:off x="534095" y="643382"/>
            <a:ext cx="11123809" cy="4914286"/>
          </a:xfrm>
          <a:prstGeom prst="rect">
            <a:avLst/>
          </a:prstGeom>
        </p:spPr>
      </p:pic>
    </p:spTree>
    <p:extLst>
      <p:ext uri="{BB962C8B-B14F-4D97-AF65-F5344CB8AC3E}">
        <p14:creationId xmlns:p14="http://schemas.microsoft.com/office/powerpoint/2010/main" val="1088863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37C9-ED29-4088-9D66-F68126D727C5}"/>
              </a:ext>
            </a:extLst>
          </p:cNvPr>
          <p:cNvSpPr>
            <a:spLocks noGrp="1"/>
          </p:cNvSpPr>
          <p:nvPr>
            <p:ph type="title"/>
          </p:nvPr>
        </p:nvSpPr>
        <p:spPr/>
        <p:txBody>
          <a:bodyPr/>
          <a:lstStyle/>
          <a:p>
            <a:r>
              <a:rPr lang="en-US" dirty="0"/>
              <a:t>Medical Pharmacy</a:t>
            </a:r>
          </a:p>
        </p:txBody>
      </p:sp>
      <p:sp>
        <p:nvSpPr>
          <p:cNvPr id="4" name="Content Placeholder 3">
            <a:extLst>
              <a:ext uri="{FF2B5EF4-FFF2-40B4-BE49-F238E27FC236}">
                <a16:creationId xmlns:a16="http://schemas.microsoft.com/office/drawing/2014/main" id="{65994DF0-0F4B-4260-8376-E954DEFD72F7}"/>
              </a:ext>
            </a:extLst>
          </p:cNvPr>
          <p:cNvSpPr>
            <a:spLocks noGrp="1"/>
          </p:cNvSpPr>
          <p:nvPr>
            <p:ph idx="1"/>
          </p:nvPr>
        </p:nvSpPr>
        <p:spPr/>
        <p:txBody>
          <a:bodyPr/>
          <a:lstStyle/>
          <a:p>
            <a:pPr marL="365760" indent="-365760">
              <a:buFont typeface="Arial" panose="020B0604020202020204" pitchFamily="34" charset="0"/>
              <a:buChar char="•"/>
            </a:pPr>
            <a:r>
              <a:rPr lang="en-US" dirty="0"/>
              <a:t>Dramatic price increases</a:t>
            </a:r>
          </a:p>
          <a:p>
            <a:pPr marL="365760" indent="-365760">
              <a:buFont typeface="Arial" panose="020B0604020202020204" pitchFamily="34" charset="0"/>
              <a:buChar char="•"/>
            </a:pPr>
            <a:r>
              <a:rPr lang="en-US" dirty="0"/>
              <a:t>Large portion of medical pharmacy spend is on a small number of very expensive drugs used by a few beneficiaries</a:t>
            </a:r>
          </a:p>
        </p:txBody>
      </p:sp>
      <p:sp>
        <p:nvSpPr>
          <p:cNvPr id="3" name="Slide Number Placeholder 2">
            <a:extLst>
              <a:ext uri="{FF2B5EF4-FFF2-40B4-BE49-F238E27FC236}">
                <a16:creationId xmlns:a16="http://schemas.microsoft.com/office/drawing/2014/main" id="{2EC88AA8-CF5F-4C45-BD1C-0123EDF94148}"/>
              </a:ext>
            </a:extLst>
          </p:cNvPr>
          <p:cNvSpPr>
            <a:spLocks noGrp="1"/>
          </p:cNvSpPr>
          <p:nvPr>
            <p:ph type="sldNum" sz="quarter" idx="12"/>
          </p:nvPr>
        </p:nvSpPr>
        <p:spPr/>
        <p:txBody>
          <a:bodyPr/>
          <a:lstStyle/>
          <a:p>
            <a:fld id="{32BA1B2C-6684-47F0-87CE-B2A009176267}" type="slidenum">
              <a:rPr lang="en-US" smtClean="0"/>
              <a:t>48</a:t>
            </a:fld>
            <a:endParaRPr lang="en-US"/>
          </a:p>
        </p:txBody>
      </p:sp>
    </p:spTree>
    <p:extLst>
      <p:ext uri="{BB962C8B-B14F-4D97-AF65-F5344CB8AC3E}">
        <p14:creationId xmlns:p14="http://schemas.microsoft.com/office/powerpoint/2010/main" val="1965903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A6BB2-4519-4070-97D4-28590894E866}"/>
              </a:ext>
            </a:extLst>
          </p:cNvPr>
          <p:cNvSpPr>
            <a:spLocks noGrp="1"/>
          </p:cNvSpPr>
          <p:nvPr>
            <p:ph type="title"/>
          </p:nvPr>
        </p:nvSpPr>
        <p:spPr/>
        <p:txBody>
          <a:bodyPr/>
          <a:lstStyle/>
          <a:p>
            <a:r>
              <a:rPr lang="en-US" dirty="0"/>
              <a:t>Conclusions</a:t>
            </a:r>
          </a:p>
        </p:txBody>
      </p:sp>
      <p:sp>
        <p:nvSpPr>
          <p:cNvPr id="6" name="Text Placeholder 5">
            <a:extLst>
              <a:ext uri="{FF2B5EF4-FFF2-40B4-BE49-F238E27FC236}">
                <a16:creationId xmlns:a16="http://schemas.microsoft.com/office/drawing/2014/main" id="{F0CA2F6A-235B-480E-95D9-7E17E27059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EDD8FB-0520-43F1-9204-4272C475DA15}"/>
              </a:ext>
            </a:extLst>
          </p:cNvPr>
          <p:cNvSpPr>
            <a:spLocks noGrp="1"/>
          </p:cNvSpPr>
          <p:nvPr>
            <p:ph type="sldNum" sz="quarter" idx="12"/>
          </p:nvPr>
        </p:nvSpPr>
        <p:spPr/>
        <p:txBody>
          <a:bodyPr/>
          <a:lstStyle/>
          <a:p>
            <a:fld id="{32BA1B2C-6684-47F0-87CE-B2A009176267}" type="slidenum">
              <a:rPr lang="en-US" smtClean="0"/>
              <a:t>49</a:t>
            </a:fld>
            <a:endParaRPr lang="en-US"/>
          </a:p>
        </p:txBody>
      </p:sp>
    </p:spTree>
    <p:extLst>
      <p:ext uri="{BB962C8B-B14F-4D97-AF65-F5344CB8AC3E}">
        <p14:creationId xmlns:p14="http://schemas.microsoft.com/office/powerpoint/2010/main" val="18530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E6FB-1914-469C-9BA1-95DAC2B4F323}"/>
              </a:ext>
            </a:extLst>
          </p:cNvPr>
          <p:cNvSpPr>
            <a:spLocks noGrp="1"/>
          </p:cNvSpPr>
          <p:nvPr>
            <p:ph type="title"/>
          </p:nvPr>
        </p:nvSpPr>
        <p:spPr/>
        <p:txBody>
          <a:bodyPr/>
          <a:lstStyle/>
          <a:p>
            <a:r>
              <a:rPr lang="en-US"/>
              <a:t>Baseline Performance: Notes of Caution</a:t>
            </a:r>
          </a:p>
        </p:txBody>
      </p:sp>
      <p:sp>
        <p:nvSpPr>
          <p:cNvPr id="3" name="Content Placeholder 2">
            <a:extLst>
              <a:ext uri="{FF2B5EF4-FFF2-40B4-BE49-F238E27FC236}">
                <a16:creationId xmlns:a16="http://schemas.microsoft.com/office/drawing/2014/main" id="{4E546824-6208-41A4-816E-210CEAE01894}"/>
              </a:ext>
            </a:extLst>
          </p:cNvPr>
          <p:cNvSpPr>
            <a:spLocks noGrp="1"/>
          </p:cNvSpPr>
          <p:nvPr>
            <p:ph idx="1"/>
          </p:nvPr>
        </p:nvSpPr>
        <p:spPr>
          <a:xfrm>
            <a:off x="444137" y="1272624"/>
            <a:ext cx="11312433" cy="5298772"/>
          </a:xfrm>
        </p:spPr>
        <p:txBody>
          <a:bodyPr>
            <a:normAutofit/>
          </a:bodyPr>
          <a:lstStyle/>
          <a:p>
            <a:pPr marL="514350" indent="-514350">
              <a:buFont typeface="+mj-lt"/>
              <a:buAutoNum type="arabicPeriod"/>
            </a:pPr>
            <a:r>
              <a:rPr lang="en-US" dirty="0"/>
              <a:t>The baseline performance results </a:t>
            </a:r>
            <a:r>
              <a:rPr lang="en-US" u="sng" dirty="0"/>
              <a:t>cannot</a:t>
            </a:r>
            <a:r>
              <a:rPr lang="en-US" dirty="0"/>
              <a:t> be compared to analysis of All-Payer Claims Database (APCD) data.  Insurer-submitted data includes the following, which are not found in APCD data:</a:t>
            </a:r>
          </a:p>
          <a:p>
            <a:pPr lvl="3">
              <a:buFont typeface="Wingdings" panose="05000000000000000000" pitchFamily="2" charset="2"/>
              <a:buChar char="§"/>
            </a:pPr>
            <a:r>
              <a:rPr lang="en-US" sz="2400" dirty="0"/>
              <a:t>Non-claims payments</a:t>
            </a:r>
          </a:p>
          <a:p>
            <a:pPr lvl="3">
              <a:buFont typeface="Wingdings" panose="05000000000000000000" pitchFamily="2" charset="2"/>
              <a:buChar char="§"/>
            </a:pPr>
            <a:r>
              <a:rPr lang="en-US" sz="2400" dirty="0"/>
              <a:t>The entire self-insured population</a:t>
            </a:r>
          </a:p>
          <a:p>
            <a:pPr lvl="3">
              <a:buFont typeface="Wingdings" panose="05000000000000000000" pitchFamily="2" charset="2"/>
              <a:buChar char="§"/>
            </a:pPr>
            <a:r>
              <a:rPr lang="en-US" sz="2400" dirty="0"/>
              <a:t>Pharmacy rebates</a:t>
            </a:r>
          </a:p>
          <a:p>
            <a:pPr marL="514350" indent="-514350">
              <a:buFont typeface="+mj-lt"/>
              <a:buAutoNum type="arabicPeriod"/>
            </a:pPr>
            <a:r>
              <a:rPr lang="en-US" dirty="0"/>
              <a:t>The baseline performance results cannot be compared to other publicly available measurements of health spending for similar reasons.</a:t>
            </a:r>
          </a:p>
          <a:p>
            <a:pPr marL="514350" indent="-514350">
              <a:buFont typeface="+mj-lt"/>
              <a:buAutoNum type="arabicPeriod"/>
            </a:pPr>
            <a:r>
              <a:rPr lang="en-US" dirty="0"/>
              <a:t>Payer data submissions were validated, but not audited.  We cannot be certain that each payer performed the calculations correctly.  Project staff have been sharing with each insurer its own specific data relative to overall trends by market as one final review.</a:t>
            </a:r>
          </a:p>
          <a:p>
            <a:pPr marL="514350" indent="-514350">
              <a:buFont typeface="+mj-lt"/>
              <a:buAutoNum type="arabicPeriod"/>
            </a:pPr>
            <a:endParaRPr lang="en-US" dirty="0"/>
          </a:p>
          <a:p>
            <a:pPr>
              <a:buFont typeface="Wingdings" panose="05000000000000000000" pitchFamily="2" charset="2"/>
              <a:buChar char="§"/>
            </a:pPr>
            <a:endParaRPr lang="en-US" dirty="0"/>
          </a:p>
          <a:p>
            <a:endParaRPr lang="en-US" dirty="0"/>
          </a:p>
        </p:txBody>
      </p:sp>
      <p:sp>
        <p:nvSpPr>
          <p:cNvPr id="4" name="Slide Number Placeholder 3">
            <a:extLst>
              <a:ext uri="{FF2B5EF4-FFF2-40B4-BE49-F238E27FC236}">
                <a16:creationId xmlns:a16="http://schemas.microsoft.com/office/drawing/2014/main" id="{FD60353B-C6AF-4EB8-B924-473A4AB4E3AB}"/>
              </a:ext>
            </a:extLst>
          </p:cNvPr>
          <p:cNvSpPr>
            <a:spLocks noGrp="1"/>
          </p:cNvSpPr>
          <p:nvPr>
            <p:ph type="sldNum" sz="quarter" idx="12"/>
          </p:nvPr>
        </p:nvSpPr>
        <p:spPr/>
        <p:txBody>
          <a:bodyPr/>
          <a:lstStyle/>
          <a:p>
            <a:fld id="{32BA1B2C-6684-47F0-87CE-B2A009176267}" type="slidenum">
              <a:rPr lang="en-US" smtClean="0"/>
              <a:t>5</a:t>
            </a:fld>
            <a:endParaRPr lang="en-US"/>
          </a:p>
        </p:txBody>
      </p:sp>
    </p:spTree>
    <p:custDataLst>
      <p:tags r:id="rId1"/>
    </p:custDataLst>
    <p:extLst>
      <p:ext uri="{BB962C8B-B14F-4D97-AF65-F5344CB8AC3E}">
        <p14:creationId xmlns:p14="http://schemas.microsoft.com/office/powerpoint/2010/main" val="1191891413"/>
      </p:ext>
    </p:extLst>
  </p:cSld>
  <p:clrMapOvr>
    <a:masterClrMapping/>
  </p:clrMapOvr>
  <mc:AlternateContent xmlns:mc="http://schemas.openxmlformats.org/markup-compatibility/2006" xmlns:p14="http://schemas.microsoft.com/office/powerpoint/2010/main">
    <mc:Choice Requires="p14">
      <p:transition spd="slow" p14:dur="2000" advTm="62094"/>
    </mc:Choice>
    <mc:Fallback xmlns="">
      <p:transition spd="slow" advTm="62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90B3F-89F7-4D3C-A1F1-234C77912207}"/>
              </a:ext>
            </a:extLst>
          </p:cNvPr>
          <p:cNvSpPr>
            <a:spLocks noGrp="1"/>
          </p:cNvSpPr>
          <p:nvPr>
            <p:ph type="title"/>
          </p:nvPr>
        </p:nvSpPr>
        <p:spPr/>
        <p:txBody>
          <a:bodyPr/>
          <a:lstStyle/>
          <a:p>
            <a:r>
              <a:rPr lang="en-US" dirty="0"/>
              <a:t>Data Considerations</a:t>
            </a:r>
          </a:p>
        </p:txBody>
      </p:sp>
      <p:sp>
        <p:nvSpPr>
          <p:cNvPr id="4" name="Content Placeholder 3">
            <a:extLst>
              <a:ext uri="{FF2B5EF4-FFF2-40B4-BE49-F238E27FC236}">
                <a16:creationId xmlns:a16="http://schemas.microsoft.com/office/drawing/2014/main" id="{E2B7CCB8-0144-4CC5-BC4C-9C4E940AC24F}"/>
              </a:ext>
            </a:extLst>
          </p:cNvPr>
          <p:cNvSpPr>
            <a:spLocks noGrp="1"/>
          </p:cNvSpPr>
          <p:nvPr>
            <p:ph idx="1"/>
          </p:nvPr>
        </p:nvSpPr>
        <p:spPr/>
        <p:txBody>
          <a:bodyPr/>
          <a:lstStyle/>
          <a:p>
            <a:pPr marL="365760" indent="-365760">
              <a:buFont typeface="Arial" panose="020B0604020202020204" pitchFamily="34" charset="0"/>
              <a:buChar char="•"/>
            </a:pPr>
            <a:r>
              <a:rPr lang="en-US" dirty="0"/>
              <a:t>Commercial data does not include claims from self-insured employers who elected not to submit, and claims from BCBS MA</a:t>
            </a:r>
          </a:p>
          <a:p>
            <a:pPr marL="365760" indent="-365760">
              <a:buFont typeface="Arial" panose="020B0604020202020204" pitchFamily="34" charset="0"/>
              <a:buChar char="•"/>
            </a:pPr>
            <a:r>
              <a:rPr lang="en-US" dirty="0"/>
              <a:t>Total cost data excludes non-claims-based payments</a:t>
            </a:r>
          </a:p>
          <a:p>
            <a:pPr marL="365760" indent="-365760">
              <a:buFont typeface="Arial" panose="020B0604020202020204" pitchFamily="34" charset="0"/>
              <a:buChar char="•"/>
            </a:pPr>
            <a:r>
              <a:rPr lang="en-US" dirty="0"/>
              <a:t>Data excludes manufacturer rebates, which vary in magnitude from 10% to 20% of total pharmacy costs</a:t>
            </a:r>
          </a:p>
          <a:p>
            <a:pPr marL="365760" indent="-365760">
              <a:buFont typeface="Arial" panose="020B0604020202020204" pitchFamily="34" charset="0"/>
              <a:buChar char="•"/>
            </a:pPr>
            <a:r>
              <a:rPr lang="en-US" dirty="0"/>
              <a:t>If we adjusted for rebates, it would reduce the costs that we show</a:t>
            </a:r>
          </a:p>
          <a:p>
            <a:pPr marL="0" indent="0">
              <a:buNone/>
            </a:pPr>
            <a:endParaRPr lang="en-US" dirty="0"/>
          </a:p>
        </p:txBody>
      </p:sp>
      <p:sp>
        <p:nvSpPr>
          <p:cNvPr id="2" name="Slide Number Placeholder 1">
            <a:extLst>
              <a:ext uri="{FF2B5EF4-FFF2-40B4-BE49-F238E27FC236}">
                <a16:creationId xmlns:a16="http://schemas.microsoft.com/office/drawing/2014/main" id="{5E16BA63-23F7-4E10-9371-15BAC4BF40A3}"/>
              </a:ext>
            </a:extLst>
          </p:cNvPr>
          <p:cNvSpPr>
            <a:spLocks noGrp="1"/>
          </p:cNvSpPr>
          <p:nvPr>
            <p:ph type="sldNum" sz="quarter" idx="12"/>
          </p:nvPr>
        </p:nvSpPr>
        <p:spPr/>
        <p:txBody>
          <a:bodyPr/>
          <a:lstStyle/>
          <a:p>
            <a:fld id="{32BA1B2C-6684-47F0-87CE-B2A009176267}" type="slidenum">
              <a:rPr lang="en-US" smtClean="0"/>
              <a:t>50</a:t>
            </a:fld>
            <a:endParaRPr lang="en-US"/>
          </a:p>
        </p:txBody>
      </p:sp>
    </p:spTree>
    <p:extLst>
      <p:ext uri="{BB962C8B-B14F-4D97-AF65-F5344CB8AC3E}">
        <p14:creationId xmlns:p14="http://schemas.microsoft.com/office/powerpoint/2010/main" val="1034299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176-82AE-4876-B69D-6964EF4552F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BE65E54-60D1-422F-AC10-377DEA99A506}"/>
              </a:ext>
            </a:extLst>
          </p:cNvPr>
          <p:cNvSpPr>
            <a:spLocks noGrp="1"/>
          </p:cNvSpPr>
          <p:nvPr>
            <p:ph idx="1"/>
          </p:nvPr>
        </p:nvSpPr>
        <p:spPr/>
        <p:txBody>
          <a:bodyPr/>
          <a:lstStyle/>
          <a:p>
            <a:pPr marL="365760" indent="-365760">
              <a:buFont typeface="Arial" panose="020B0604020202020204" pitchFamily="34" charset="0"/>
              <a:buChar char="•"/>
            </a:pPr>
            <a:r>
              <a:rPr lang="en-US" dirty="0"/>
              <a:t>Pharmaceutical costs are an important contributor to both costs and trends in costs</a:t>
            </a:r>
          </a:p>
          <a:p>
            <a:pPr marL="365760" indent="-365760">
              <a:buFont typeface="Arial" panose="020B0604020202020204" pitchFamily="34" charset="0"/>
              <a:buChar char="•"/>
            </a:pPr>
            <a:r>
              <a:rPr lang="en-US" dirty="0"/>
              <a:t>Medical pharmacy is an important component of total pharmacy costs and should be monitored closely</a:t>
            </a:r>
          </a:p>
          <a:p>
            <a:pPr marL="365760" indent="-365760">
              <a:buFont typeface="Arial" panose="020B0604020202020204" pitchFamily="34" charset="0"/>
              <a:buChar char="•"/>
            </a:pPr>
            <a:r>
              <a:rPr lang="en-US" dirty="0"/>
              <a:t>Price, not utilization, is what is driving cost increases</a:t>
            </a:r>
          </a:p>
          <a:p>
            <a:pPr marL="365760" indent="-365760">
              <a:buFont typeface="Arial" panose="020B0604020202020204" pitchFamily="34" charset="0"/>
              <a:buChar char="•"/>
            </a:pPr>
            <a:r>
              <a:rPr lang="en-US" dirty="0"/>
              <a:t>Interventions to control pharmaceutical prices are needed</a:t>
            </a:r>
          </a:p>
          <a:p>
            <a:pPr marL="365760" indent="-365760">
              <a:buFont typeface="Arial" panose="020B0604020202020204" pitchFamily="34" charset="0"/>
              <a:buChar char="•"/>
            </a:pPr>
            <a:endParaRPr lang="en-US" dirty="0"/>
          </a:p>
          <a:p>
            <a:r>
              <a:rPr lang="en-US" dirty="0"/>
              <a:t> </a:t>
            </a:r>
          </a:p>
        </p:txBody>
      </p:sp>
      <p:sp>
        <p:nvSpPr>
          <p:cNvPr id="4" name="Slide Number Placeholder 3">
            <a:extLst>
              <a:ext uri="{FF2B5EF4-FFF2-40B4-BE49-F238E27FC236}">
                <a16:creationId xmlns:a16="http://schemas.microsoft.com/office/drawing/2014/main" id="{D40D387A-0FB4-4443-8D2E-808AE10E9263}"/>
              </a:ext>
            </a:extLst>
          </p:cNvPr>
          <p:cNvSpPr>
            <a:spLocks noGrp="1"/>
          </p:cNvSpPr>
          <p:nvPr>
            <p:ph type="sldNum" sz="quarter" idx="12"/>
          </p:nvPr>
        </p:nvSpPr>
        <p:spPr/>
        <p:txBody>
          <a:bodyPr/>
          <a:lstStyle/>
          <a:p>
            <a:fld id="{32BA1B2C-6684-47F0-87CE-B2A009176267}" type="slidenum">
              <a:rPr lang="en-US" smtClean="0"/>
              <a:t>51</a:t>
            </a:fld>
            <a:endParaRPr lang="en-US"/>
          </a:p>
        </p:txBody>
      </p:sp>
    </p:spTree>
    <p:extLst>
      <p:ext uri="{BB962C8B-B14F-4D97-AF65-F5344CB8AC3E}">
        <p14:creationId xmlns:p14="http://schemas.microsoft.com/office/powerpoint/2010/main" val="139931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AF2447-B6D5-4884-8558-DFB2CD185D84}"/>
              </a:ext>
            </a:extLst>
          </p:cNvPr>
          <p:cNvSpPr>
            <a:spLocks noGrp="1"/>
          </p:cNvSpPr>
          <p:nvPr>
            <p:ph type="title"/>
          </p:nvPr>
        </p:nvSpPr>
        <p:spPr/>
        <p:txBody>
          <a:bodyPr/>
          <a:lstStyle/>
          <a:p>
            <a:r>
              <a:rPr lang="en-US" dirty="0"/>
              <a:t>Extra Slides</a:t>
            </a:r>
          </a:p>
        </p:txBody>
      </p:sp>
      <p:sp>
        <p:nvSpPr>
          <p:cNvPr id="6" name="Text Placeholder 5">
            <a:extLst>
              <a:ext uri="{FF2B5EF4-FFF2-40B4-BE49-F238E27FC236}">
                <a16:creationId xmlns:a16="http://schemas.microsoft.com/office/drawing/2014/main" id="{06AEC636-0C0C-49F3-BA01-9D2FCA8043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84E540-4CB1-46C1-8502-B330F3A94FC5}"/>
              </a:ext>
            </a:extLst>
          </p:cNvPr>
          <p:cNvSpPr>
            <a:spLocks noGrp="1"/>
          </p:cNvSpPr>
          <p:nvPr>
            <p:ph type="sldNum" sz="quarter" idx="12"/>
          </p:nvPr>
        </p:nvSpPr>
        <p:spPr/>
        <p:txBody>
          <a:bodyPr/>
          <a:lstStyle/>
          <a:p>
            <a:fld id="{32BA1B2C-6684-47F0-87CE-B2A009176267}" type="slidenum">
              <a:rPr lang="en-US" smtClean="0"/>
              <a:t>52</a:t>
            </a:fld>
            <a:endParaRPr lang="en-US"/>
          </a:p>
        </p:txBody>
      </p:sp>
    </p:spTree>
    <p:extLst>
      <p:ext uri="{BB962C8B-B14F-4D97-AF65-F5344CB8AC3E}">
        <p14:creationId xmlns:p14="http://schemas.microsoft.com/office/powerpoint/2010/main" val="3981814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5C30C-95D0-40D4-BAE4-C86C248FD212}"/>
              </a:ext>
            </a:extLst>
          </p:cNvPr>
          <p:cNvSpPr>
            <a:spLocks noGrp="1"/>
          </p:cNvSpPr>
          <p:nvPr>
            <p:ph type="sldNum" sz="quarter" idx="12"/>
          </p:nvPr>
        </p:nvSpPr>
        <p:spPr/>
        <p:txBody>
          <a:bodyPr/>
          <a:lstStyle/>
          <a:p>
            <a:fld id="{32BA1B2C-6684-47F0-87CE-B2A009176267}" type="slidenum">
              <a:rPr lang="en-US" smtClean="0"/>
              <a:t>53</a:t>
            </a:fld>
            <a:endParaRPr lang="en-US"/>
          </a:p>
        </p:txBody>
      </p:sp>
      <p:pic>
        <p:nvPicPr>
          <p:cNvPr id="3" name="Picture 2">
            <a:extLst>
              <a:ext uri="{FF2B5EF4-FFF2-40B4-BE49-F238E27FC236}">
                <a16:creationId xmlns:a16="http://schemas.microsoft.com/office/drawing/2014/main" id="{D1077B55-112F-4533-AA3C-F636FDB3FC0A}"/>
              </a:ext>
            </a:extLst>
          </p:cNvPr>
          <p:cNvPicPr>
            <a:picLocks noChangeAspect="1"/>
          </p:cNvPicPr>
          <p:nvPr/>
        </p:nvPicPr>
        <p:blipFill>
          <a:blip r:embed="rId2"/>
          <a:stretch>
            <a:fillRect/>
          </a:stretch>
        </p:blipFill>
        <p:spPr>
          <a:xfrm>
            <a:off x="2160008" y="366312"/>
            <a:ext cx="7871983" cy="5597608"/>
          </a:xfrm>
          <a:prstGeom prst="rect">
            <a:avLst/>
          </a:prstGeom>
        </p:spPr>
      </p:pic>
    </p:spTree>
    <p:extLst>
      <p:ext uri="{BB962C8B-B14F-4D97-AF65-F5344CB8AC3E}">
        <p14:creationId xmlns:p14="http://schemas.microsoft.com/office/powerpoint/2010/main" val="2411901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BFBED1-C429-4483-BD83-87D93981ACE0}"/>
              </a:ext>
            </a:extLst>
          </p:cNvPr>
          <p:cNvSpPr>
            <a:spLocks noGrp="1"/>
          </p:cNvSpPr>
          <p:nvPr>
            <p:ph type="sldNum" sz="quarter" idx="12"/>
          </p:nvPr>
        </p:nvSpPr>
        <p:spPr/>
        <p:txBody>
          <a:bodyPr/>
          <a:lstStyle/>
          <a:p>
            <a:fld id="{32BA1B2C-6684-47F0-87CE-B2A009176267}" type="slidenum">
              <a:rPr lang="en-US" smtClean="0"/>
              <a:t>54</a:t>
            </a:fld>
            <a:endParaRPr lang="en-US"/>
          </a:p>
        </p:txBody>
      </p:sp>
      <p:pic>
        <p:nvPicPr>
          <p:cNvPr id="4" name="Picture 3">
            <a:extLst>
              <a:ext uri="{FF2B5EF4-FFF2-40B4-BE49-F238E27FC236}">
                <a16:creationId xmlns:a16="http://schemas.microsoft.com/office/drawing/2014/main" id="{18DBC5BB-33D2-4589-858E-324B9FFC9029}"/>
              </a:ext>
            </a:extLst>
          </p:cNvPr>
          <p:cNvPicPr>
            <a:picLocks noChangeAspect="1"/>
          </p:cNvPicPr>
          <p:nvPr/>
        </p:nvPicPr>
        <p:blipFill>
          <a:blip r:embed="rId2"/>
          <a:stretch>
            <a:fillRect/>
          </a:stretch>
        </p:blipFill>
        <p:spPr>
          <a:xfrm>
            <a:off x="1887168" y="437355"/>
            <a:ext cx="8417664" cy="5439661"/>
          </a:xfrm>
          <a:prstGeom prst="rect">
            <a:avLst/>
          </a:prstGeom>
        </p:spPr>
      </p:pic>
    </p:spTree>
    <p:extLst>
      <p:ext uri="{BB962C8B-B14F-4D97-AF65-F5344CB8AC3E}">
        <p14:creationId xmlns:p14="http://schemas.microsoft.com/office/powerpoint/2010/main" val="632187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8EC5-3F8F-244D-AB65-048CD9C4945D}"/>
              </a:ext>
            </a:extLst>
          </p:cNvPr>
          <p:cNvSpPr>
            <a:spLocks noGrp="1"/>
          </p:cNvSpPr>
          <p:nvPr>
            <p:ph type="ctrTitle"/>
          </p:nvPr>
        </p:nvSpPr>
        <p:spPr>
          <a:xfrm>
            <a:off x="590553" y="438155"/>
            <a:ext cx="11106139" cy="3071808"/>
          </a:xfrm>
          <a:ln w="38100">
            <a:solidFill>
              <a:srgbClr val="2D7741"/>
            </a:solidFill>
          </a:ln>
        </p:spPr>
        <p:txBody>
          <a:bodyPr>
            <a:normAutofit fontScale="90000"/>
          </a:bodyPr>
          <a:lstStyle/>
          <a:p>
            <a:r>
              <a:rPr lang="en-US" sz="4000" b="1" dirty="0">
                <a:solidFill>
                  <a:srgbClr val="2D7741"/>
                </a:solidFill>
              </a:rPr>
              <a:t>Rhode Island Health Care Cost Trends Project</a:t>
            </a:r>
            <a:br>
              <a:rPr lang="en-US" sz="3200" b="1" dirty="0"/>
            </a:br>
            <a:br>
              <a:rPr lang="en-US" sz="2800" b="1" dirty="0"/>
            </a:br>
            <a:r>
              <a:rPr lang="en-US" sz="2800" b="1" dirty="0"/>
              <a:t>How to Address Pharmacy Costs </a:t>
            </a:r>
            <a:br>
              <a:rPr lang="en-US" sz="2800" b="1" dirty="0"/>
            </a:br>
            <a:br>
              <a:rPr lang="en-US" sz="3100" dirty="0"/>
            </a:br>
            <a:r>
              <a:rPr lang="en-US" sz="3100" dirty="0"/>
              <a:t>October 23, 2020</a:t>
            </a:r>
            <a:br>
              <a:rPr lang="en-US" dirty="0"/>
            </a:br>
            <a:endParaRPr lang="en-US" dirty="0"/>
          </a:p>
        </p:txBody>
      </p:sp>
      <p:sp>
        <p:nvSpPr>
          <p:cNvPr id="3" name="Subtitle 2">
            <a:extLst>
              <a:ext uri="{FF2B5EF4-FFF2-40B4-BE49-F238E27FC236}">
                <a16:creationId xmlns:a16="http://schemas.microsoft.com/office/drawing/2014/main" id="{7F0D8F53-4B35-4243-8FDA-C85BD9257560}"/>
              </a:ext>
            </a:extLst>
          </p:cNvPr>
          <p:cNvSpPr>
            <a:spLocks noGrp="1"/>
          </p:cNvSpPr>
          <p:nvPr>
            <p:ph type="subTitle" idx="1"/>
          </p:nvPr>
        </p:nvSpPr>
        <p:spPr>
          <a:xfrm>
            <a:off x="2590804" y="4438664"/>
            <a:ext cx="7048489" cy="1550958"/>
          </a:xfrm>
          <a:ln w="28575">
            <a:noFill/>
          </a:ln>
        </p:spPr>
        <p:txBody>
          <a:bodyPr>
            <a:normAutofit fontScale="92500" lnSpcReduction="10000"/>
          </a:bodyPr>
          <a:lstStyle/>
          <a:p>
            <a:r>
              <a:rPr lang="en-US" dirty="0">
                <a:solidFill>
                  <a:srgbClr val="000000"/>
                </a:solidFill>
                <a:latin typeface="Calibri" panose="020F0502020204030204" pitchFamily="34" charset="0"/>
                <a:cs typeface="Calibri" panose="020F0502020204030204" pitchFamily="34" charset="0"/>
              </a:rPr>
              <a:t>Trish Riley -Executive Director</a:t>
            </a:r>
          </a:p>
          <a:p>
            <a:r>
              <a:rPr lang="en-US" dirty="0">
                <a:solidFill>
                  <a:srgbClr val="000000"/>
                </a:solidFill>
                <a:latin typeface="Calibri" panose="020F0502020204030204" pitchFamily="34" charset="0"/>
                <a:cs typeface="Calibri" panose="020F0502020204030204" pitchFamily="34" charset="0"/>
              </a:rPr>
              <a:t>National Academy for State Health Policy</a:t>
            </a:r>
          </a:p>
          <a:p>
            <a:r>
              <a:rPr lang="en-US" dirty="0">
                <a:solidFill>
                  <a:srgbClr val="000000"/>
                </a:solidFill>
                <a:latin typeface="Calibri" panose="020F0502020204030204" pitchFamily="34" charset="0"/>
                <a:cs typeface="Calibri" panose="020F0502020204030204" pitchFamily="34" charset="0"/>
              </a:rPr>
              <a:t> </a:t>
            </a:r>
          </a:p>
          <a:p>
            <a:r>
              <a:rPr lang="en-US" dirty="0">
                <a:solidFill>
                  <a:srgbClr val="000000"/>
                </a:solidFill>
                <a:latin typeface="Calibri" panose="020F0502020204030204" pitchFamily="34" charset="0"/>
                <a:cs typeface="Calibri" panose="020F0502020204030204" pitchFamily="34" charset="0"/>
                <a:hlinkClick r:id="rId2"/>
              </a:rPr>
              <a:t>triley@nashp.org</a:t>
            </a:r>
            <a:endParaRPr lang="en-US" dirty="0">
              <a:solidFill>
                <a:srgbClr val="000000"/>
              </a:solidFill>
              <a:latin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cs typeface="Calibri" panose="020F0502020204030204" pitchFamily="34" charset="0"/>
            </a:endParaRPr>
          </a:p>
          <a:p>
            <a:endParaRPr lang="en-US" dirty="0"/>
          </a:p>
        </p:txBody>
      </p:sp>
      <p:cxnSp>
        <p:nvCxnSpPr>
          <p:cNvPr id="5" name="Straight Connector 4">
            <a:extLst>
              <a:ext uri="{FF2B5EF4-FFF2-40B4-BE49-F238E27FC236}">
                <a16:creationId xmlns:a16="http://schemas.microsoft.com/office/drawing/2014/main" id="{CCD6E180-CF73-F24F-8480-10E88B809AC6}"/>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FDAB71F-2F1F-B94D-BB5A-A04B11053190}"/>
              </a:ext>
            </a:extLst>
          </p:cNvPr>
          <p:cNvCxnSpPr>
            <a:cxnSpLocks/>
          </p:cNvCxnSpPr>
          <p:nvPr/>
        </p:nvCxnSpPr>
        <p:spPr>
          <a:xfrm>
            <a:off x="11945437" y="248193"/>
            <a:ext cx="0" cy="6322423"/>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050C7F-F715-A149-869B-F69979B1037D}"/>
              </a:ext>
            </a:extLst>
          </p:cNvPr>
          <p:cNvCxnSpPr>
            <a:cxnSpLocks/>
          </p:cNvCxnSpPr>
          <p:nvPr/>
        </p:nvCxnSpPr>
        <p:spPr>
          <a:xfrm flipH="1">
            <a:off x="236583" y="6570616"/>
            <a:ext cx="1171883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00FB1-62FF-F340-A993-32871F2CA7B1}"/>
              </a:ext>
            </a:extLst>
          </p:cNvPr>
          <p:cNvCxnSpPr>
            <a:cxnSpLocks/>
          </p:cNvCxnSpPr>
          <p:nvPr/>
        </p:nvCxnSpPr>
        <p:spPr>
          <a:xfrm flipH="1">
            <a:off x="236582" y="248193"/>
            <a:ext cx="1171883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5" name="image1.jpeg">
            <a:extLst>
              <a:ext uri="{FF2B5EF4-FFF2-40B4-BE49-F238E27FC236}">
                <a16:creationId xmlns:a16="http://schemas.microsoft.com/office/drawing/2014/main" id="{2A0E11D0-7241-D94C-AE04-6926E451EA5B}"/>
              </a:ext>
            </a:extLst>
          </p:cNvPr>
          <p:cNvPicPr/>
          <p:nvPr/>
        </p:nvPicPr>
        <p:blipFill>
          <a:blip r:embed="rId3" cstate="print"/>
          <a:stretch>
            <a:fillRect/>
          </a:stretch>
        </p:blipFill>
        <p:spPr>
          <a:xfrm>
            <a:off x="10372106" y="5208013"/>
            <a:ext cx="1544124" cy="1328204"/>
          </a:xfrm>
          <a:prstGeom prst="rect">
            <a:avLst/>
          </a:prstGeom>
        </p:spPr>
      </p:pic>
    </p:spTree>
    <p:extLst>
      <p:ext uri="{BB962C8B-B14F-4D97-AF65-F5344CB8AC3E}">
        <p14:creationId xmlns:p14="http://schemas.microsoft.com/office/powerpoint/2010/main" val="1398278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532677" y="527462"/>
            <a:ext cx="11165831" cy="1014957"/>
          </a:xfrm>
        </p:spPr>
        <p:txBody>
          <a:bodyPr anchor="ctr">
            <a:normAutofit/>
          </a:bodyPr>
          <a:lstStyle/>
          <a:p>
            <a:r>
              <a:rPr lang="en-US" sz="4400" b="1" dirty="0">
                <a:solidFill>
                  <a:srgbClr val="2D7741"/>
                </a:solidFill>
              </a:rPr>
              <a:t>Setting the Stage: State Action</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7081096" y="2178615"/>
            <a:ext cx="4263932" cy="3015088"/>
          </a:xfrm>
        </p:spPr>
        <p:txBody>
          <a:bodyPr>
            <a:normAutofit/>
          </a:bodyPr>
          <a:lstStyle/>
          <a:p>
            <a:pPr marL="342900" indent="-342900" algn="l">
              <a:buFont typeface="Arial" panose="020B0604020202020204" pitchFamily="34" charset="0"/>
              <a:buChar char="•"/>
            </a:pPr>
            <a:r>
              <a:rPr lang="en-US" dirty="0"/>
              <a:t>Since 2017, legislation to address prescription drug costs has been </a:t>
            </a:r>
            <a:r>
              <a:rPr lang="en-US" b="1" dirty="0"/>
              <a:t>introduced</a:t>
            </a:r>
            <a:r>
              <a:rPr lang="en-US" dirty="0"/>
              <a:t> in all 50 states.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Since 2017, 48 states have </a:t>
            </a:r>
            <a:r>
              <a:rPr lang="en-US" b="1" dirty="0"/>
              <a:t>enacted</a:t>
            </a:r>
            <a:r>
              <a:rPr lang="en-US" dirty="0"/>
              <a:t> 160 laws to address prescription drug costs.</a:t>
            </a:r>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309359"/>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70616"/>
            <a:ext cx="1171883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5BFA5EB0-DB1D-DC46-9180-B8F4391BE813}"/>
              </a:ext>
            </a:extLst>
          </p:cNvPr>
          <p:cNvGraphicFramePr>
            <a:graphicFrameLocks noGrp="1"/>
          </p:cNvGraphicFramePr>
          <p:nvPr/>
        </p:nvGraphicFramePr>
        <p:xfrm>
          <a:off x="1763960" y="1469255"/>
          <a:ext cx="4745933" cy="4210330"/>
        </p:xfrm>
        <a:graphic>
          <a:graphicData uri="http://schemas.openxmlformats.org/drawingml/2006/table">
            <a:tbl>
              <a:tblPr firstRow="1" bandRow="1">
                <a:tableStyleId>{93296810-A885-4BE3-A3E7-6D5BEEA58F35}</a:tableStyleId>
              </a:tblPr>
              <a:tblGrid>
                <a:gridCol w="1708370">
                  <a:extLst>
                    <a:ext uri="{9D8B030D-6E8A-4147-A177-3AD203B41FA5}">
                      <a16:colId xmlns:a16="http://schemas.microsoft.com/office/drawing/2014/main" val="2689332491"/>
                    </a:ext>
                  </a:extLst>
                </a:gridCol>
                <a:gridCol w="593275">
                  <a:extLst>
                    <a:ext uri="{9D8B030D-6E8A-4147-A177-3AD203B41FA5}">
                      <a16:colId xmlns:a16="http://schemas.microsoft.com/office/drawing/2014/main" val="3880715494"/>
                    </a:ext>
                  </a:extLst>
                </a:gridCol>
                <a:gridCol w="628871">
                  <a:extLst>
                    <a:ext uri="{9D8B030D-6E8A-4147-A177-3AD203B41FA5}">
                      <a16:colId xmlns:a16="http://schemas.microsoft.com/office/drawing/2014/main" val="3363369903"/>
                    </a:ext>
                  </a:extLst>
                </a:gridCol>
                <a:gridCol w="557678">
                  <a:extLst>
                    <a:ext uri="{9D8B030D-6E8A-4147-A177-3AD203B41FA5}">
                      <a16:colId xmlns:a16="http://schemas.microsoft.com/office/drawing/2014/main" val="1941650292"/>
                    </a:ext>
                  </a:extLst>
                </a:gridCol>
                <a:gridCol w="589487">
                  <a:extLst>
                    <a:ext uri="{9D8B030D-6E8A-4147-A177-3AD203B41FA5}">
                      <a16:colId xmlns:a16="http://schemas.microsoft.com/office/drawing/2014/main" val="2843568041"/>
                    </a:ext>
                  </a:extLst>
                </a:gridCol>
                <a:gridCol w="668252">
                  <a:extLst>
                    <a:ext uri="{9D8B030D-6E8A-4147-A177-3AD203B41FA5}">
                      <a16:colId xmlns:a16="http://schemas.microsoft.com/office/drawing/2014/main" val="1110805189"/>
                    </a:ext>
                  </a:extLst>
                </a:gridCol>
              </a:tblGrid>
              <a:tr h="304875">
                <a:tc gridSpan="6">
                  <a:txBody>
                    <a:bodyPr/>
                    <a:lstStyle/>
                    <a:p>
                      <a:pPr algn="ctr"/>
                      <a:r>
                        <a:rPr lang="en-US" sz="1400" dirty="0"/>
                        <a:t>Drug Pricing Laws 2017-2020</a:t>
                      </a:r>
                    </a:p>
                  </a:txBody>
                  <a:tcPr marL="99670" marR="99670" marT="49835" marB="49835">
                    <a:solidFill>
                      <a:srgbClr val="2A476D"/>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92250224"/>
                  </a:ext>
                </a:extLst>
              </a:tr>
              <a:tr h="294826">
                <a:tc>
                  <a:txBody>
                    <a:bodyPr/>
                    <a:lstStyle/>
                    <a:p>
                      <a:r>
                        <a:rPr lang="en-US" sz="1400" b="1" dirty="0">
                          <a:solidFill>
                            <a:schemeClr val="bg1"/>
                          </a:solidFill>
                        </a:rPr>
                        <a:t>Year</a:t>
                      </a:r>
                    </a:p>
                  </a:txBody>
                  <a:tcPr marL="72518" marR="72518" marT="36259" marB="36259">
                    <a:solidFill>
                      <a:srgbClr val="2D7741"/>
                    </a:solidFill>
                  </a:tcPr>
                </a:tc>
                <a:tc>
                  <a:txBody>
                    <a:bodyPr/>
                    <a:lstStyle/>
                    <a:p>
                      <a:r>
                        <a:rPr lang="en-US" sz="1400" b="1" dirty="0">
                          <a:solidFill>
                            <a:schemeClr val="bg1"/>
                          </a:solidFill>
                        </a:rPr>
                        <a:t>2017</a:t>
                      </a:r>
                    </a:p>
                  </a:txBody>
                  <a:tcPr marL="72518" marR="72518" marT="36259" marB="36259">
                    <a:solidFill>
                      <a:srgbClr val="2D7741"/>
                    </a:solidFill>
                  </a:tcPr>
                </a:tc>
                <a:tc>
                  <a:txBody>
                    <a:bodyPr/>
                    <a:lstStyle/>
                    <a:p>
                      <a:r>
                        <a:rPr lang="en-US" sz="1400" b="1" dirty="0">
                          <a:solidFill>
                            <a:schemeClr val="bg1"/>
                          </a:solidFill>
                        </a:rPr>
                        <a:t>2018</a:t>
                      </a:r>
                    </a:p>
                  </a:txBody>
                  <a:tcPr marL="72518" marR="72518" marT="36259" marB="36259">
                    <a:solidFill>
                      <a:srgbClr val="2D7741"/>
                    </a:solidFill>
                  </a:tcPr>
                </a:tc>
                <a:tc>
                  <a:txBody>
                    <a:bodyPr/>
                    <a:lstStyle/>
                    <a:p>
                      <a:r>
                        <a:rPr lang="en-US" sz="1400" b="1" dirty="0">
                          <a:solidFill>
                            <a:schemeClr val="bg1"/>
                          </a:solidFill>
                        </a:rPr>
                        <a:t>2019</a:t>
                      </a:r>
                    </a:p>
                  </a:txBody>
                  <a:tcPr marL="72518" marR="72518" marT="36259" marB="36259">
                    <a:solidFill>
                      <a:srgbClr val="2D7741"/>
                    </a:solidFill>
                  </a:tcPr>
                </a:tc>
                <a:tc>
                  <a:txBody>
                    <a:bodyPr/>
                    <a:lstStyle/>
                    <a:p>
                      <a:r>
                        <a:rPr lang="en-US" sz="1400" b="1" dirty="0">
                          <a:solidFill>
                            <a:schemeClr val="bg1"/>
                          </a:solidFill>
                        </a:rPr>
                        <a:t>2020</a:t>
                      </a:r>
                    </a:p>
                  </a:txBody>
                  <a:tcPr marL="72518" marR="72518" marT="36259" marB="36259">
                    <a:solidFill>
                      <a:srgbClr val="2D7741"/>
                    </a:solidFill>
                  </a:tcPr>
                </a:tc>
                <a:tc>
                  <a:txBody>
                    <a:bodyPr/>
                    <a:lstStyle/>
                    <a:p>
                      <a:r>
                        <a:rPr lang="en-US" sz="1400" b="1" dirty="0">
                          <a:solidFill>
                            <a:schemeClr val="bg1"/>
                          </a:solidFill>
                        </a:rPr>
                        <a:t>Total</a:t>
                      </a:r>
                    </a:p>
                  </a:txBody>
                  <a:tcPr marL="72518" marR="72518" marT="36259" marB="36259">
                    <a:solidFill>
                      <a:srgbClr val="2D7741"/>
                    </a:solidFill>
                  </a:tcPr>
                </a:tc>
                <a:extLst>
                  <a:ext uri="{0D108BD9-81ED-4DB2-BD59-A6C34878D82A}">
                    <a16:rowId xmlns:a16="http://schemas.microsoft.com/office/drawing/2014/main" val="2540500681"/>
                  </a:ext>
                </a:extLst>
              </a:tr>
              <a:tr h="504422">
                <a:tc>
                  <a:txBody>
                    <a:bodyPr/>
                    <a:lstStyle/>
                    <a:p>
                      <a:r>
                        <a:rPr lang="en-US" sz="1400" b="1" dirty="0"/>
                        <a:t>Number of States Enacting Laws</a:t>
                      </a:r>
                    </a:p>
                  </a:txBody>
                  <a:tcPr marL="72518" marR="72518" marT="36259" marB="36259">
                    <a:solidFill>
                      <a:schemeClr val="accent6">
                        <a:lumMod val="60000"/>
                        <a:lumOff val="40000"/>
                      </a:schemeClr>
                    </a:solidFill>
                  </a:tcPr>
                </a:tc>
                <a:tc>
                  <a:txBody>
                    <a:bodyPr/>
                    <a:lstStyle/>
                    <a:p>
                      <a:pPr algn="ctr"/>
                      <a:r>
                        <a:rPr lang="en-US" sz="1400" dirty="0"/>
                        <a:t>13</a:t>
                      </a:r>
                    </a:p>
                  </a:txBody>
                  <a:tcPr marL="72518" marR="72518" marT="36259" marB="36259" anchor="ctr">
                    <a:solidFill>
                      <a:schemeClr val="accent6">
                        <a:lumMod val="60000"/>
                        <a:lumOff val="40000"/>
                      </a:schemeClr>
                    </a:solidFill>
                  </a:tcPr>
                </a:tc>
                <a:tc>
                  <a:txBody>
                    <a:bodyPr/>
                    <a:lstStyle/>
                    <a:p>
                      <a:pPr algn="ctr"/>
                      <a:r>
                        <a:rPr lang="en-US" sz="1400" dirty="0"/>
                        <a:t>28</a:t>
                      </a:r>
                    </a:p>
                  </a:txBody>
                  <a:tcPr marL="72518" marR="72518" marT="36259" marB="36259" anchor="ctr">
                    <a:solidFill>
                      <a:schemeClr val="accent6">
                        <a:lumMod val="60000"/>
                        <a:lumOff val="40000"/>
                      </a:schemeClr>
                    </a:solidFill>
                  </a:tcPr>
                </a:tc>
                <a:tc>
                  <a:txBody>
                    <a:bodyPr/>
                    <a:lstStyle/>
                    <a:p>
                      <a:pPr algn="ctr"/>
                      <a:r>
                        <a:rPr lang="en-US" sz="1400" dirty="0"/>
                        <a:t>37</a:t>
                      </a:r>
                    </a:p>
                  </a:txBody>
                  <a:tcPr marL="72518" marR="72518" marT="36259" marB="36259" anchor="ctr">
                    <a:solidFill>
                      <a:schemeClr val="accent6">
                        <a:lumMod val="60000"/>
                        <a:lumOff val="40000"/>
                      </a:schemeClr>
                    </a:solidFill>
                  </a:tcPr>
                </a:tc>
                <a:tc>
                  <a:txBody>
                    <a:bodyPr/>
                    <a:lstStyle/>
                    <a:p>
                      <a:pPr algn="ctr"/>
                      <a:r>
                        <a:rPr lang="en-US" sz="1400" dirty="0"/>
                        <a:t>17</a:t>
                      </a:r>
                    </a:p>
                  </a:txBody>
                  <a:tcPr marL="72518" marR="72518" marT="36259" marB="36259" anchor="ctr">
                    <a:solidFill>
                      <a:schemeClr val="accent6">
                        <a:lumMod val="60000"/>
                        <a:lumOff val="40000"/>
                      </a:schemeClr>
                    </a:solidFill>
                  </a:tcPr>
                </a:tc>
                <a:tc>
                  <a:txBody>
                    <a:bodyPr/>
                    <a:lstStyle/>
                    <a:p>
                      <a:pPr algn="ctr"/>
                      <a:r>
                        <a:rPr lang="en-US" sz="1400" dirty="0"/>
                        <a:t>48</a:t>
                      </a:r>
                    </a:p>
                  </a:txBody>
                  <a:tcPr marL="72518" marR="72518" marT="36259" marB="36259" anchor="ctr">
                    <a:solidFill>
                      <a:schemeClr val="accent6">
                        <a:lumMod val="60000"/>
                        <a:lumOff val="40000"/>
                      </a:schemeClr>
                    </a:solidFill>
                  </a:tcPr>
                </a:tc>
                <a:extLst>
                  <a:ext uri="{0D108BD9-81ED-4DB2-BD59-A6C34878D82A}">
                    <a16:rowId xmlns:a16="http://schemas.microsoft.com/office/drawing/2014/main" val="1187350946"/>
                  </a:ext>
                </a:extLst>
              </a:tr>
              <a:tr h="294826">
                <a:tc>
                  <a:txBody>
                    <a:bodyPr/>
                    <a:lstStyle/>
                    <a:p>
                      <a:r>
                        <a:rPr lang="en-US" sz="1400" b="1" dirty="0"/>
                        <a:t>Total Laws Enacted</a:t>
                      </a:r>
                    </a:p>
                  </a:txBody>
                  <a:tcPr marL="72518" marR="72518" marT="36259" marB="36259">
                    <a:solidFill>
                      <a:schemeClr val="accent6">
                        <a:lumMod val="60000"/>
                        <a:lumOff val="40000"/>
                      </a:schemeClr>
                    </a:solidFill>
                  </a:tcPr>
                </a:tc>
                <a:tc>
                  <a:txBody>
                    <a:bodyPr/>
                    <a:lstStyle/>
                    <a:p>
                      <a:pPr algn="ctr"/>
                      <a:r>
                        <a:rPr lang="en-US" sz="1400" dirty="0"/>
                        <a:t>18</a:t>
                      </a:r>
                    </a:p>
                  </a:txBody>
                  <a:tcPr marL="72518" marR="72518" marT="36259" marB="36259" anchor="ctr">
                    <a:solidFill>
                      <a:schemeClr val="accent6">
                        <a:lumMod val="60000"/>
                        <a:lumOff val="40000"/>
                      </a:schemeClr>
                    </a:solidFill>
                  </a:tcPr>
                </a:tc>
                <a:tc>
                  <a:txBody>
                    <a:bodyPr/>
                    <a:lstStyle/>
                    <a:p>
                      <a:pPr algn="ctr"/>
                      <a:r>
                        <a:rPr lang="en-US" sz="1400" dirty="0"/>
                        <a:t>45</a:t>
                      </a:r>
                    </a:p>
                  </a:txBody>
                  <a:tcPr marL="72518" marR="72518" marT="36259" marB="36259" anchor="ctr">
                    <a:solidFill>
                      <a:schemeClr val="accent6">
                        <a:lumMod val="60000"/>
                        <a:lumOff val="40000"/>
                      </a:schemeClr>
                    </a:solidFill>
                  </a:tcPr>
                </a:tc>
                <a:tc>
                  <a:txBody>
                    <a:bodyPr/>
                    <a:lstStyle/>
                    <a:p>
                      <a:pPr algn="ctr"/>
                      <a:r>
                        <a:rPr lang="en-US" sz="1400" dirty="0"/>
                        <a:t>62</a:t>
                      </a:r>
                    </a:p>
                  </a:txBody>
                  <a:tcPr marL="72518" marR="72518" marT="36259" marB="36259" anchor="ctr">
                    <a:solidFill>
                      <a:schemeClr val="accent6">
                        <a:lumMod val="60000"/>
                        <a:lumOff val="40000"/>
                      </a:schemeClr>
                    </a:solidFill>
                  </a:tcPr>
                </a:tc>
                <a:tc>
                  <a:txBody>
                    <a:bodyPr/>
                    <a:lstStyle/>
                    <a:p>
                      <a:pPr algn="ctr"/>
                      <a:r>
                        <a:rPr lang="en-US" sz="1400" dirty="0"/>
                        <a:t>35*</a:t>
                      </a:r>
                    </a:p>
                  </a:txBody>
                  <a:tcPr marL="72518" marR="72518" marT="36259" marB="36259" anchor="ctr">
                    <a:solidFill>
                      <a:schemeClr val="accent6">
                        <a:lumMod val="60000"/>
                        <a:lumOff val="40000"/>
                      </a:schemeClr>
                    </a:solidFill>
                  </a:tcPr>
                </a:tc>
                <a:tc>
                  <a:txBody>
                    <a:bodyPr/>
                    <a:lstStyle/>
                    <a:p>
                      <a:pPr algn="ctr"/>
                      <a:r>
                        <a:rPr lang="en-US" sz="1400" dirty="0"/>
                        <a:t>160*</a:t>
                      </a:r>
                    </a:p>
                  </a:txBody>
                  <a:tcPr marL="72518" marR="72518" marT="36259" marB="36259" anchor="ctr">
                    <a:solidFill>
                      <a:schemeClr val="accent6">
                        <a:lumMod val="60000"/>
                        <a:lumOff val="40000"/>
                      </a:schemeClr>
                    </a:solidFill>
                  </a:tcPr>
                </a:tc>
                <a:extLst>
                  <a:ext uri="{0D108BD9-81ED-4DB2-BD59-A6C34878D82A}">
                    <a16:rowId xmlns:a16="http://schemas.microsoft.com/office/drawing/2014/main" val="1315614533"/>
                  </a:ext>
                </a:extLst>
              </a:tr>
              <a:tr h="294826">
                <a:tc>
                  <a:txBody>
                    <a:bodyPr/>
                    <a:lstStyle/>
                    <a:p>
                      <a:r>
                        <a:rPr lang="en-US" sz="1400" dirty="0"/>
                        <a:t>PBM</a:t>
                      </a:r>
                    </a:p>
                  </a:txBody>
                  <a:tcPr marL="72518" marR="72518" marT="36259" marB="36259">
                    <a:solidFill>
                      <a:schemeClr val="accent6">
                        <a:lumMod val="40000"/>
                        <a:lumOff val="60000"/>
                      </a:schemeClr>
                    </a:solidFill>
                  </a:tcPr>
                </a:tc>
                <a:tc>
                  <a:txBody>
                    <a:bodyPr/>
                    <a:lstStyle/>
                    <a:p>
                      <a:pPr algn="ctr"/>
                      <a:r>
                        <a:rPr lang="en-US" sz="1400" dirty="0"/>
                        <a:t>8</a:t>
                      </a:r>
                    </a:p>
                  </a:txBody>
                  <a:tcPr marL="72518" marR="72518" marT="36259" marB="36259" anchor="ctr">
                    <a:solidFill>
                      <a:schemeClr val="accent6">
                        <a:lumMod val="40000"/>
                        <a:lumOff val="60000"/>
                      </a:schemeClr>
                    </a:solidFill>
                  </a:tcPr>
                </a:tc>
                <a:tc>
                  <a:txBody>
                    <a:bodyPr/>
                    <a:lstStyle/>
                    <a:p>
                      <a:pPr algn="ctr"/>
                      <a:r>
                        <a:rPr lang="en-US" sz="1400" dirty="0"/>
                        <a:t>32</a:t>
                      </a:r>
                    </a:p>
                  </a:txBody>
                  <a:tcPr marL="72518" marR="72518" marT="36259" marB="36259" anchor="ctr">
                    <a:solidFill>
                      <a:schemeClr val="accent6">
                        <a:lumMod val="40000"/>
                        <a:lumOff val="60000"/>
                      </a:schemeClr>
                    </a:solidFill>
                  </a:tcPr>
                </a:tc>
                <a:tc>
                  <a:txBody>
                    <a:bodyPr/>
                    <a:lstStyle/>
                    <a:p>
                      <a:pPr algn="ctr"/>
                      <a:r>
                        <a:rPr lang="en-US" sz="1400" dirty="0"/>
                        <a:t>33</a:t>
                      </a:r>
                    </a:p>
                  </a:txBody>
                  <a:tcPr marL="72518" marR="72518" marT="36259" marB="36259" anchor="ctr">
                    <a:solidFill>
                      <a:schemeClr val="accent6">
                        <a:lumMod val="40000"/>
                        <a:lumOff val="60000"/>
                      </a:schemeClr>
                    </a:solidFill>
                  </a:tcPr>
                </a:tc>
                <a:tc>
                  <a:txBody>
                    <a:bodyPr/>
                    <a:lstStyle/>
                    <a:p>
                      <a:pPr algn="ctr"/>
                      <a:r>
                        <a:rPr lang="en-US" sz="1400" dirty="0"/>
                        <a:t>19</a:t>
                      </a:r>
                    </a:p>
                  </a:txBody>
                  <a:tcPr marL="72518" marR="72518" marT="36259" marB="36259" anchor="ctr">
                    <a:solidFill>
                      <a:schemeClr val="accent6">
                        <a:lumMod val="40000"/>
                        <a:lumOff val="60000"/>
                      </a:schemeClr>
                    </a:solidFill>
                  </a:tcPr>
                </a:tc>
                <a:tc>
                  <a:txBody>
                    <a:bodyPr/>
                    <a:lstStyle/>
                    <a:p>
                      <a:pPr algn="ctr"/>
                      <a:r>
                        <a:rPr lang="en-US" sz="1400" dirty="0"/>
                        <a:t>92</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2556195324"/>
                  </a:ext>
                </a:extLst>
              </a:tr>
              <a:tr h="294826">
                <a:tc>
                  <a:txBody>
                    <a:bodyPr/>
                    <a:lstStyle/>
                    <a:p>
                      <a:r>
                        <a:rPr lang="en-US" sz="1400" dirty="0"/>
                        <a:t>Transparency</a:t>
                      </a:r>
                    </a:p>
                  </a:txBody>
                  <a:tcPr marL="72518" marR="72518" marT="36259" marB="36259">
                    <a:solidFill>
                      <a:schemeClr val="accent6">
                        <a:lumMod val="40000"/>
                        <a:lumOff val="60000"/>
                      </a:schemeClr>
                    </a:solidFill>
                  </a:tcPr>
                </a:tc>
                <a:tc>
                  <a:txBody>
                    <a:bodyPr/>
                    <a:lstStyle/>
                    <a:p>
                      <a:pPr algn="ctr"/>
                      <a:r>
                        <a:rPr lang="en-US" sz="1400" dirty="0"/>
                        <a:t>3</a:t>
                      </a:r>
                    </a:p>
                  </a:txBody>
                  <a:tcPr marL="72518" marR="72518" marT="36259" marB="36259" anchor="ctr">
                    <a:solidFill>
                      <a:schemeClr val="accent6">
                        <a:lumMod val="40000"/>
                        <a:lumOff val="60000"/>
                      </a:schemeClr>
                    </a:solidFill>
                  </a:tcPr>
                </a:tc>
                <a:tc>
                  <a:txBody>
                    <a:bodyPr/>
                    <a:lstStyle/>
                    <a:p>
                      <a:pPr algn="ctr"/>
                      <a:r>
                        <a:rPr lang="en-US" sz="1400" dirty="0"/>
                        <a:t>4</a:t>
                      </a:r>
                    </a:p>
                  </a:txBody>
                  <a:tcPr marL="72518" marR="72518" marT="36259" marB="36259" anchor="ctr">
                    <a:solidFill>
                      <a:schemeClr val="accent6">
                        <a:lumMod val="40000"/>
                        <a:lumOff val="60000"/>
                      </a:schemeClr>
                    </a:solidFill>
                  </a:tcPr>
                </a:tc>
                <a:tc>
                  <a:txBody>
                    <a:bodyPr/>
                    <a:lstStyle/>
                    <a:p>
                      <a:pPr algn="ctr"/>
                      <a:r>
                        <a:rPr lang="en-US" sz="1400" dirty="0"/>
                        <a:t>7</a:t>
                      </a:r>
                    </a:p>
                  </a:txBody>
                  <a:tcPr marL="72518" marR="72518" marT="36259" marB="36259" anchor="ctr">
                    <a:solidFill>
                      <a:schemeClr val="accent6">
                        <a:lumMod val="40000"/>
                        <a:lumOff val="60000"/>
                      </a:schemeClr>
                    </a:solidFill>
                  </a:tcPr>
                </a:tc>
                <a:tc>
                  <a:txBody>
                    <a:bodyPr/>
                    <a:lstStyle/>
                    <a:p>
                      <a:pPr algn="ctr"/>
                      <a:r>
                        <a:rPr lang="en-US" sz="1400" dirty="0"/>
                        <a:t>4</a:t>
                      </a:r>
                    </a:p>
                  </a:txBody>
                  <a:tcPr marL="72518" marR="72518" marT="36259" marB="36259" anchor="ctr">
                    <a:solidFill>
                      <a:schemeClr val="accent6">
                        <a:lumMod val="40000"/>
                        <a:lumOff val="60000"/>
                      </a:schemeClr>
                    </a:solidFill>
                  </a:tcPr>
                </a:tc>
                <a:tc>
                  <a:txBody>
                    <a:bodyPr/>
                    <a:lstStyle/>
                    <a:p>
                      <a:pPr algn="ctr"/>
                      <a:r>
                        <a:rPr lang="en-US" sz="1400" dirty="0"/>
                        <a:t>18</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187246582"/>
                  </a:ext>
                </a:extLst>
              </a:tr>
              <a:tr h="294826">
                <a:tc>
                  <a:txBody>
                    <a:bodyPr/>
                    <a:lstStyle/>
                    <a:p>
                      <a:r>
                        <a:rPr lang="en-US" sz="1400" dirty="0"/>
                        <a:t>Importation</a:t>
                      </a:r>
                    </a:p>
                  </a:txBody>
                  <a:tcPr marL="72518" marR="72518" marT="36259" marB="36259">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3</a:t>
                      </a:r>
                    </a:p>
                  </a:txBody>
                  <a:tcPr marL="72518" marR="72518" marT="36259" marB="36259" anchor="ctr">
                    <a:solidFill>
                      <a:schemeClr val="accent6">
                        <a:lumMod val="40000"/>
                        <a:lumOff val="60000"/>
                      </a:schemeClr>
                    </a:solidFill>
                  </a:tcPr>
                </a:tc>
                <a:tc>
                  <a:txBody>
                    <a:bodyPr/>
                    <a:lstStyle/>
                    <a:p>
                      <a:pPr algn="ctr"/>
                      <a:r>
                        <a:rPr lang="en-US" sz="1400" dirty="0"/>
                        <a:t>2</a:t>
                      </a:r>
                    </a:p>
                  </a:txBody>
                  <a:tcPr marL="72518" marR="72518" marT="36259" marB="36259" anchor="ctr">
                    <a:solidFill>
                      <a:schemeClr val="accent6">
                        <a:lumMod val="40000"/>
                        <a:lumOff val="60000"/>
                      </a:schemeClr>
                    </a:solidFill>
                  </a:tcPr>
                </a:tc>
                <a:tc>
                  <a:txBody>
                    <a:bodyPr/>
                    <a:lstStyle/>
                    <a:p>
                      <a:pPr algn="ctr"/>
                      <a:r>
                        <a:rPr lang="en-US" sz="1400" dirty="0"/>
                        <a:t>6</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3987705305"/>
                  </a:ext>
                </a:extLst>
              </a:tr>
              <a:tr h="517135">
                <a:tc>
                  <a:txBody>
                    <a:bodyPr/>
                    <a:lstStyle/>
                    <a:p>
                      <a:r>
                        <a:rPr lang="en-US" sz="1400" dirty="0"/>
                        <a:t>Affordability Review**</a:t>
                      </a:r>
                    </a:p>
                  </a:txBody>
                  <a:tcPr marL="72518" marR="72518" marT="36259" marB="36259">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3</a:t>
                      </a:r>
                    </a:p>
                  </a:txBody>
                  <a:tcPr marL="72518" marR="72518" marT="36259" marB="36259" anchor="ctr">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5</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3098181998"/>
                  </a:ext>
                </a:extLst>
              </a:tr>
              <a:tr h="294826">
                <a:tc>
                  <a:txBody>
                    <a:bodyPr/>
                    <a:lstStyle/>
                    <a:p>
                      <a:r>
                        <a:rPr lang="en-US" sz="1400" dirty="0"/>
                        <a:t>Volume Purchasing</a:t>
                      </a:r>
                    </a:p>
                  </a:txBody>
                  <a:tcPr marL="72518" marR="72518" marT="36259" marB="36259">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2</a:t>
                      </a:r>
                    </a:p>
                  </a:txBody>
                  <a:tcPr marL="72518" marR="72518" marT="36259" marB="36259" anchor="ctr">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2</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2835405445"/>
                  </a:ext>
                </a:extLst>
              </a:tr>
              <a:tr h="517135">
                <a:tc>
                  <a:txBody>
                    <a:bodyPr/>
                    <a:lstStyle/>
                    <a:p>
                      <a:r>
                        <a:rPr lang="en-US" sz="1400" dirty="0"/>
                        <a:t>Coupons/Cost Sharing</a:t>
                      </a:r>
                    </a:p>
                  </a:txBody>
                  <a:tcPr marL="72518" marR="72518" marT="36259" marB="36259">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4</a:t>
                      </a:r>
                    </a:p>
                  </a:txBody>
                  <a:tcPr marL="72518" marR="72518" marT="36259" marB="36259" anchor="ctr">
                    <a:solidFill>
                      <a:schemeClr val="accent6">
                        <a:lumMod val="40000"/>
                        <a:lumOff val="60000"/>
                      </a:schemeClr>
                    </a:solidFill>
                  </a:tcPr>
                </a:tc>
                <a:tc>
                  <a:txBody>
                    <a:bodyPr/>
                    <a:lstStyle/>
                    <a:p>
                      <a:pPr algn="ctr"/>
                      <a:r>
                        <a:rPr lang="en-US" sz="1400" dirty="0"/>
                        <a:t>9</a:t>
                      </a:r>
                    </a:p>
                  </a:txBody>
                  <a:tcPr marL="72518" marR="72518" marT="36259" marB="36259" anchor="ctr">
                    <a:solidFill>
                      <a:schemeClr val="accent6">
                        <a:lumMod val="40000"/>
                        <a:lumOff val="60000"/>
                      </a:schemeClr>
                    </a:solidFill>
                  </a:tcPr>
                </a:tc>
                <a:tc>
                  <a:txBody>
                    <a:bodyPr/>
                    <a:lstStyle/>
                    <a:p>
                      <a:pPr algn="ctr"/>
                      <a:r>
                        <a:rPr lang="en-US" sz="1400" dirty="0"/>
                        <a:t>14</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4240438208"/>
                  </a:ext>
                </a:extLst>
              </a:tr>
              <a:tr h="294826">
                <a:tc>
                  <a:txBody>
                    <a:bodyPr/>
                    <a:lstStyle/>
                    <a:p>
                      <a:r>
                        <a:rPr lang="en-US" sz="1400" dirty="0"/>
                        <a:t>Study</a:t>
                      </a:r>
                    </a:p>
                  </a:txBody>
                  <a:tcPr marL="72518" marR="72518" marT="36259" marB="36259">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5</a:t>
                      </a:r>
                    </a:p>
                  </a:txBody>
                  <a:tcPr marL="72518" marR="72518" marT="36259" marB="36259" anchor="ctr">
                    <a:solidFill>
                      <a:schemeClr val="accent6">
                        <a:lumMod val="40000"/>
                        <a:lumOff val="60000"/>
                      </a:schemeClr>
                    </a:solidFill>
                  </a:tcPr>
                </a:tc>
                <a:tc>
                  <a:txBody>
                    <a:bodyPr/>
                    <a:lstStyle/>
                    <a:p>
                      <a:pPr algn="ctr"/>
                      <a:r>
                        <a:rPr lang="en-US" sz="1400" dirty="0"/>
                        <a:t>1</a:t>
                      </a:r>
                    </a:p>
                  </a:txBody>
                  <a:tcPr marL="72518" marR="72518" marT="36259" marB="36259" anchor="ctr">
                    <a:solidFill>
                      <a:schemeClr val="accent6">
                        <a:lumMod val="40000"/>
                        <a:lumOff val="60000"/>
                      </a:schemeClr>
                    </a:solidFill>
                  </a:tcPr>
                </a:tc>
                <a:tc>
                  <a:txBody>
                    <a:bodyPr/>
                    <a:lstStyle/>
                    <a:p>
                      <a:pPr algn="ctr"/>
                      <a:r>
                        <a:rPr lang="en-US" sz="1400" dirty="0"/>
                        <a:t>7</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3345623810"/>
                  </a:ext>
                </a:extLst>
              </a:tr>
              <a:tr h="294826">
                <a:tc>
                  <a:txBody>
                    <a:bodyPr/>
                    <a:lstStyle/>
                    <a:p>
                      <a:r>
                        <a:rPr lang="en-US" sz="1400" dirty="0"/>
                        <a:t>Other</a:t>
                      </a:r>
                    </a:p>
                  </a:txBody>
                  <a:tcPr marL="72518" marR="72518" marT="36259" marB="36259">
                    <a:solidFill>
                      <a:schemeClr val="accent6">
                        <a:lumMod val="40000"/>
                        <a:lumOff val="60000"/>
                      </a:schemeClr>
                    </a:solidFill>
                  </a:tcPr>
                </a:tc>
                <a:tc>
                  <a:txBody>
                    <a:bodyPr/>
                    <a:lstStyle/>
                    <a:p>
                      <a:pPr algn="ctr"/>
                      <a:r>
                        <a:rPr lang="en-US" sz="1400" dirty="0"/>
                        <a:t>5</a:t>
                      </a:r>
                    </a:p>
                  </a:txBody>
                  <a:tcPr marL="72518" marR="72518" marT="36259" marB="36259" anchor="ctr">
                    <a:solidFill>
                      <a:schemeClr val="accent6">
                        <a:lumMod val="40000"/>
                        <a:lumOff val="60000"/>
                      </a:schemeClr>
                    </a:solidFill>
                  </a:tcPr>
                </a:tc>
                <a:tc>
                  <a:txBody>
                    <a:bodyPr/>
                    <a:lstStyle/>
                    <a:p>
                      <a:pPr algn="ctr"/>
                      <a:r>
                        <a:rPr lang="en-US" sz="1400" dirty="0"/>
                        <a:t>7</a:t>
                      </a:r>
                    </a:p>
                  </a:txBody>
                  <a:tcPr marL="72518" marR="72518" marT="36259" marB="36259" anchor="ctr">
                    <a:solidFill>
                      <a:schemeClr val="accent6">
                        <a:lumMod val="40000"/>
                        <a:lumOff val="60000"/>
                      </a:schemeClr>
                    </a:solidFill>
                  </a:tcPr>
                </a:tc>
                <a:tc>
                  <a:txBody>
                    <a:bodyPr/>
                    <a:lstStyle/>
                    <a:p>
                      <a:pPr algn="ctr"/>
                      <a:r>
                        <a:rPr lang="en-US" sz="1400" dirty="0"/>
                        <a:t>5</a:t>
                      </a:r>
                    </a:p>
                  </a:txBody>
                  <a:tcPr marL="72518" marR="72518" marT="36259" marB="36259" anchor="ctr">
                    <a:solidFill>
                      <a:schemeClr val="accent6">
                        <a:lumMod val="40000"/>
                        <a:lumOff val="60000"/>
                      </a:schemeClr>
                    </a:solidFill>
                  </a:tcPr>
                </a:tc>
                <a:tc>
                  <a:txBody>
                    <a:bodyPr/>
                    <a:lstStyle/>
                    <a:p>
                      <a:pPr algn="ctr"/>
                      <a:r>
                        <a:rPr lang="en-US" sz="1400" dirty="0"/>
                        <a:t>0</a:t>
                      </a:r>
                    </a:p>
                  </a:txBody>
                  <a:tcPr marL="72518" marR="72518" marT="36259" marB="36259" anchor="ctr">
                    <a:solidFill>
                      <a:schemeClr val="accent6">
                        <a:lumMod val="40000"/>
                        <a:lumOff val="60000"/>
                      </a:schemeClr>
                    </a:solidFill>
                  </a:tcPr>
                </a:tc>
                <a:tc>
                  <a:txBody>
                    <a:bodyPr/>
                    <a:lstStyle/>
                    <a:p>
                      <a:pPr algn="ctr"/>
                      <a:r>
                        <a:rPr lang="en-US" sz="1400" dirty="0"/>
                        <a:t>17</a:t>
                      </a:r>
                    </a:p>
                  </a:txBody>
                  <a:tcPr marL="72518" marR="72518" marT="36259" marB="36259" anchor="ctr">
                    <a:solidFill>
                      <a:schemeClr val="accent6">
                        <a:lumMod val="40000"/>
                        <a:lumOff val="60000"/>
                      </a:schemeClr>
                    </a:solidFill>
                  </a:tcPr>
                </a:tc>
                <a:extLst>
                  <a:ext uri="{0D108BD9-81ED-4DB2-BD59-A6C34878D82A}">
                    <a16:rowId xmlns:a16="http://schemas.microsoft.com/office/drawing/2014/main" val="3180270148"/>
                  </a:ext>
                </a:extLst>
              </a:tr>
            </a:tbl>
          </a:graphicData>
        </a:graphic>
      </p:graphicFrame>
      <p:sp>
        <p:nvSpPr>
          <p:cNvPr id="4" name="TextBox 3">
            <a:extLst>
              <a:ext uri="{FF2B5EF4-FFF2-40B4-BE49-F238E27FC236}">
                <a16:creationId xmlns:a16="http://schemas.microsoft.com/office/drawing/2014/main" id="{8A8C16DC-2A89-A445-A5C2-89BCB05C2869}"/>
              </a:ext>
            </a:extLst>
          </p:cNvPr>
          <p:cNvSpPr txBox="1"/>
          <p:nvPr/>
        </p:nvSpPr>
        <p:spPr>
          <a:xfrm>
            <a:off x="1763960" y="5771157"/>
            <a:ext cx="47459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*Totals laws enacted are lower than  column totals because a New Hampshire law contains multiple provisions.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 Includes New York’s Medicaid drug cap and Massachusetts’ enhanced negotiating authority. </a:t>
            </a:r>
          </a:p>
        </p:txBody>
      </p:sp>
      <p:pic>
        <p:nvPicPr>
          <p:cNvPr id="14" name="image1.jpeg">
            <a:extLst>
              <a:ext uri="{FF2B5EF4-FFF2-40B4-BE49-F238E27FC236}">
                <a16:creationId xmlns:a16="http://schemas.microsoft.com/office/drawing/2014/main" id="{7DBFD6D8-1019-9C4B-997C-7611FB0AE992}"/>
              </a:ext>
            </a:extLst>
          </p:cNvPr>
          <p:cNvPicPr/>
          <p:nvPr/>
        </p:nvPicPr>
        <p:blipFill>
          <a:blip r:embed="rId2" cstate="print"/>
          <a:stretch>
            <a:fillRect/>
          </a:stretch>
        </p:blipFill>
        <p:spPr>
          <a:xfrm>
            <a:off x="10610849" y="5464802"/>
            <a:ext cx="1266191" cy="1105813"/>
          </a:xfrm>
          <a:prstGeom prst="rect">
            <a:avLst/>
          </a:prstGeom>
        </p:spPr>
      </p:pic>
      <p:sp>
        <p:nvSpPr>
          <p:cNvPr id="16" name="TextBox 15">
            <a:extLst>
              <a:ext uri="{FF2B5EF4-FFF2-40B4-BE49-F238E27FC236}">
                <a16:creationId xmlns:a16="http://schemas.microsoft.com/office/drawing/2014/main" id="{FC4721F8-C4D8-1C46-9376-FF989E1624CB}"/>
              </a:ext>
            </a:extLst>
          </p:cNvPr>
          <p:cNvSpPr txBox="1"/>
          <p:nvPr/>
        </p:nvSpPr>
        <p:spPr>
          <a:xfrm>
            <a:off x="514349" y="6134104"/>
            <a:ext cx="342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3026267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924674" y="618102"/>
            <a:ext cx="10181690" cy="1014957"/>
          </a:xfrm>
        </p:spPr>
        <p:txBody>
          <a:bodyPr anchor="ctr">
            <a:normAutofit/>
          </a:bodyPr>
          <a:lstStyle/>
          <a:p>
            <a:r>
              <a:rPr lang="en-US" sz="4400" b="1" dirty="0">
                <a:solidFill>
                  <a:srgbClr val="2D7741"/>
                </a:solidFill>
              </a:rPr>
              <a:t>Legal Issues Addressed</a:t>
            </a:r>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39189" cy="6309359"/>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57554"/>
            <a:ext cx="11718835" cy="13062"/>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579E2138-4FA4-B649-BEB0-3CE4B3C2FBA1}"/>
              </a:ext>
            </a:extLst>
          </p:cNvPr>
          <p:cNvGraphicFramePr/>
          <p:nvPr/>
        </p:nvGraphicFramePr>
        <p:xfrm>
          <a:off x="3192596" y="1889702"/>
          <a:ext cx="5845996" cy="3974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D784278-8A04-1B48-BD4F-24C6F3704C42}"/>
              </a:ext>
            </a:extLst>
          </p:cNvPr>
          <p:cNvPicPr>
            <a:picLocks noChangeAspect="1"/>
          </p:cNvPicPr>
          <p:nvPr/>
        </p:nvPicPr>
        <p:blipFill>
          <a:blip r:embed="rId8"/>
          <a:stretch>
            <a:fillRect/>
          </a:stretch>
        </p:blipFill>
        <p:spPr>
          <a:xfrm>
            <a:off x="1991911" y="1667677"/>
            <a:ext cx="1591506" cy="1591506"/>
          </a:xfrm>
          <a:prstGeom prst="rect">
            <a:avLst/>
          </a:prstGeom>
        </p:spPr>
      </p:pic>
      <p:pic>
        <p:nvPicPr>
          <p:cNvPr id="12" name="Picture 11">
            <a:extLst>
              <a:ext uri="{FF2B5EF4-FFF2-40B4-BE49-F238E27FC236}">
                <a16:creationId xmlns:a16="http://schemas.microsoft.com/office/drawing/2014/main" id="{A42BB3D2-8900-CF48-8288-8111F04DA751}"/>
              </a:ext>
            </a:extLst>
          </p:cNvPr>
          <p:cNvPicPr>
            <a:picLocks noChangeAspect="1"/>
          </p:cNvPicPr>
          <p:nvPr/>
        </p:nvPicPr>
        <p:blipFill>
          <a:blip r:embed="rId8"/>
          <a:stretch>
            <a:fillRect/>
          </a:stretch>
        </p:blipFill>
        <p:spPr>
          <a:xfrm>
            <a:off x="1991911" y="2970399"/>
            <a:ext cx="1591506" cy="1591506"/>
          </a:xfrm>
          <a:prstGeom prst="rect">
            <a:avLst/>
          </a:prstGeom>
        </p:spPr>
      </p:pic>
      <p:pic>
        <p:nvPicPr>
          <p:cNvPr id="15" name="Picture 14">
            <a:extLst>
              <a:ext uri="{FF2B5EF4-FFF2-40B4-BE49-F238E27FC236}">
                <a16:creationId xmlns:a16="http://schemas.microsoft.com/office/drawing/2014/main" id="{29E7CE14-B6B7-4140-8F89-70E5A754F8B8}"/>
              </a:ext>
            </a:extLst>
          </p:cNvPr>
          <p:cNvPicPr>
            <a:picLocks noChangeAspect="1"/>
          </p:cNvPicPr>
          <p:nvPr/>
        </p:nvPicPr>
        <p:blipFill>
          <a:blip r:embed="rId8"/>
          <a:stretch>
            <a:fillRect/>
          </a:stretch>
        </p:blipFill>
        <p:spPr>
          <a:xfrm>
            <a:off x="1991911" y="4273120"/>
            <a:ext cx="1591506" cy="1591506"/>
          </a:xfrm>
          <a:prstGeom prst="rect">
            <a:avLst/>
          </a:prstGeom>
        </p:spPr>
      </p:pic>
      <p:sp>
        <p:nvSpPr>
          <p:cNvPr id="6" name="TextBox 5">
            <a:extLst>
              <a:ext uri="{FF2B5EF4-FFF2-40B4-BE49-F238E27FC236}">
                <a16:creationId xmlns:a16="http://schemas.microsoft.com/office/drawing/2014/main" id="{BDA42E4A-7CD0-AA4D-935F-E0C7B63DD23D}"/>
              </a:ext>
            </a:extLst>
          </p:cNvPr>
          <p:cNvSpPr txBox="1"/>
          <p:nvPr/>
        </p:nvSpPr>
        <p:spPr>
          <a:xfrm>
            <a:off x="3079309" y="4693090"/>
            <a:ext cx="3491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18" name="image1.jpeg">
            <a:extLst>
              <a:ext uri="{FF2B5EF4-FFF2-40B4-BE49-F238E27FC236}">
                <a16:creationId xmlns:a16="http://schemas.microsoft.com/office/drawing/2014/main" id="{0807AFA1-D46D-9342-B5D1-69F530E12B9F}"/>
              </a:ext>
            </a:extLst>
          </p:cNvPr>
          <p:cNvPicPr/>
          <p:nvPr/>
        </p:nvPicPr>
        <p:blipFill>
          <a:blip r:embed="rId9" cstate="print"/>
          <a:stretch>
            <a:fillRect/>
          </a:stretch>
        </p:blipFill>
        <p:spPr>
          <a:xfrm>
            <a:off x="10784841" y="5506629"/>
            <a:ext cx="1092200" cy="1050925"/>
          </a:xfrm>
          <a:prstGeom prst="rect">
            <a:avLst/>
          </a:prstGeom>
        </p:spPr>
      </p:pic>
      <p:sp>
        <p:nvSpPr>
          <p:cNvPr id="3" name="TextBox 2">
            <a:extLst>
              <a:ext uri="{FF2B5EF4-FFF2-40B4-BE49-F238E27FC236}">
                <a16:creationId xmlns:a16="http://schemas.microsoft.com/office/drawing/2014/main" id="{333A6C88-AC36-8644-8927-0D9F88F09FDA}"/>
              </a:ext>
            </a:extLst>
          </p:cNvPr>
          <p:cNvSpPr txBox="1"/>
          <p:nvPr/>
        </p:nvSpPr>
        <p:spPr>
          <a:xfrm>
            <a:off x="556591" y="618213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10108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1421026" y="618102"/>
            <a:ext cx="8593007" cy="1014957"/>
          </a:xfrm>
        </p:spPr>
        <p:txBody>
          <a:bodyPr anchor="ctr">
            <a:normAutofit/>
          </a:bodyPr>
          <a:lstStyle/>
          <a:p>
            <a:r>
              <a:rPr lang="en-US" sz="4400" b="1" dirty="0">
                <a:solidFill>
                  <a:srgbClr val="2D7741"/>
                </a:solidFill>
              </a:rPr>
              <a:t> Unsupported Price Increases</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1193102" y="1538392"/>
            <a:ext cx="9579686" cy="4610985"/>
          </a:xfrm>
        </p:spPr>
        <p:txBody>
          <a:bodyPr>
            <a:normAutofit fontScale="85000" lnSpcReduction="20000"/>
          </a:bodyPr>
          <a:lstStyle/>
          <a:p>
            <a:pPr algn="l">
              <a:lnSpc>
                <a:spcPct val="120000"/>
              </a:lnSpc>
            </a:pPr>
            <a:r>
              <a:rPr lang="en-US" b="1" dirty="0"/>
              <a:t>Background: </a:t>
            </a:r>
          </a:p>
          <a:p>
            <a:pPr marL="800100" lvl="1" indent="-342900" algn="l">
              <a:lnSpc>
                <a:spcPct val="120000"/>
              </a:lnSpc>
              <a:buFont typeface="Arial" panose="020B0604020202020204" pitchFamily="34" charset="0"/>
              <a:buChar char="•"/>
            </a:pPr>
            <a:r>
              <a:rPr lang="en-US" dirty="0"/>
              <a:t>The Institute for Clinical and Economic Review (ICER) produces an annual report identifying the drugs with unsupported price increases outpacing 2x medical inflation that are the greatest drivers of net spending</a:t>
            </a:r>
          </a:p>
          <a:p>
            <a:pPr marL="800100" lvl="1" indent="-342900" algn="l">
              <a:lnSpc>
                <a:spcPct val="120000"/>
              </a:lnSpc>
              <a:buFont typeface="Arial" panose="020B0604020202020204" pitchFamily="34" charset="0"/>
              <a:buChar char="•"/>
            </a:pPr>
            <a:r>
              <a:rPr lang="en-US" dirty="0"/>
              <a:t>Unsupported price increases = unjustified by new clinical data</a:t>
            </a:r>
          </a:p>
          <a:p>
            <a:pPr algn="l">
              <a:lnSpc>
                <a:spcPct val="120000"/>
              </a:lnSpc>
            </a:pPr>
            <a:r>
              <a:rPr lang="en-US" b="1" dirty="0"/>
              <a:t>What: </a:t>
            </a:r>
          </a:p>
          <a:p>
            <a:pPr marL="800100" lvl="1" indent="-342900" algn="l">
              <a:lnSpc>
                <a:spcPct val="120000"/>
              </a:lnSpc>
              <a:buFont typeface="Arial" panose="020B0604020202020204" pitchFamily="34" charset="0"/>
              <a:buChar char="•"/>
            </a:pPr>
            <a:r>
              <a:rPr lang="en-US" dirty="0"/>
              <a:t>State tax authority is used to assess penalties on manufacturers identified in annual ICER report as having a drug with an unsupported price increase</a:t>
            </a:r>
          </a:p>
          <a:p>
            <a:pPr marL="800100" lvl="1" indent="-342900" algn="l">
              <a:lnSpc>
                <a:spcPct val="120000"/>
              </a:lnSpc>
              <a:buFont typeface="Arial" panose="020B0604020202020204" pitchFamily="34" charset="0"/>
              <a:buChar char="•"/>
            </a:pPr>
            <a:r>
              <a:rPr lang="en-US" dirty="0"/>
              <a:t>Penalties = 80% of excess revenues (i.e., revenue from unsupported portion of price increase)</a:t>
            </a:r>
          </a:p>
          <a:p>
            <a:pPr marL="800100" lvl="1" indent="-342900" algn="l">
              <a:lnSpc>
                <a:spcPct val="120000"/>
              </a:lnSpc>
              <a:buFont typeface="Arial" panose="020B0604020202020204" pitchFamily="34" charset="0"/>
              <a:buChar char="•"/>
            </a:pPr>
            <a:r>
              <a:rPr lang="en-US" dirty="0"/>
              <a:t>Manufacturers must report information on total sales revenue in the state to the Tax Assessor to determine the penalty owed</a:t>
            </a:r>
          </a:p>
          <a:p>
            <a:pPr algn="l">
              <a:lnSpc>
                <a:spcPct val="120000"/>
              </a:lnSpc>
            </a:pPr>
            <a:r>
              <a:rPr lang="en-US" b="1" u="sng" dirty="0"/>
              <a:t>Impact</a:t>
            </a:r>
            <a:r>
              <a:rPr lang="en-US" b="1" dirty="0"/>
              <a:t>:  </a:t>
            </a:r>
            <a:r>
              <a:rPr lang="en-US" dirty="0"/>
              <a:t>Because ICER’s analysis targets drugs with the greatest impact on net spending, penalties can result in millions in revenue for a state -- revenue that the Model Act specifies must be used to offset costs to consumers</a:t>
            </a:r>
          </a:p>
          <a:p>
            <a:pPr algn="l">
              <a:lnSpc>
                <a:spcPct val="120000"/>
              </a:lnSpc>
            </a:pPr>
            <a:endParaRPr lang="en-US" dirty="0"/>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309359"/>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57554"/>
            <a:ext cx="11679646" cy="13062"/>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2" name="image1.jpeg">
            <a:extLst>
              <a:ext uri="{FF2B5EF4-FFF2-40B4-BE49-F238E27FC236}">
                <a16:creationId xmlns:a16="http://schemas.microsoft.com/office/drawing/2014/main" id="{13C38B70-319D-4141-AC5B-E593C69A22CC}"/>
              </a:ext>
            </a:extLst>
          </p:cNvPr>
          <p:cNvPicPr/>
          <p:nvPr/>
        </p:nvPicPr>
        <p:blipFill>
          <a:blip r:embed="rId3" cstate="print"/>
          <a:stretch>
            <a:fillRect/>
          </a:stretch>
        </p:blipFill>
        <p:spPr>
          <a:xfrm>
            <a:off x="10784841" y="5506629"/>
            <a:ext cx="1092200" cy="1050925"/>
          </a:xfrm>
          <a:prstGeom prst="rect">
            <a:avLst/>
          </a:prstGeom>
        </p:spPr>
      </p:pic>
      <p:sp>
        <p:nvSpPr>
          <p:cNvPr id="10" name="TextBox 9">
            <a:extLst>
              <a:ext uri="{FF2B5EF4-FFF2-40B4-BE49-F238E27FC236}">
                <a16:creationId xmlns:a16="http://schemas.microsoft.com/office/drawing/2014/main" id="{438DE3CE-6ED3-B244-9934-39D24FC0D81F}"/>
              </a:ext>
            </a:extLst>
          </p:cNvPr>
          <p:cNvSpPr txBox="1"/>
          <p:nvPr/>
        </p:nvSpPr>
        <p:spPr>
          <a:xfrm>
            <a:off x="457207" y="6092191"/>
            <a:ext cx="358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4068077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1384743" y="491530"/>
            <a:ext cx="8593007" cy="1014957"/>
          </a:xfrm>
        </p:spPr>
        <p:txBody>
          <a:bodyPr anchor="ctr">
            <a:normAutofit/>
          </a:bodyPr>
          <a:lstStyle/>
          <a:p>
            <a:r>
              <a:rPr lang="en-US" sz="4400" b="1" dirty="0">
                <a:solidFill>
                  <a:srgbClr val="2D7741"/>
                </a:solidFill>
              </a:rPr>
              <a:t>2019 Results</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1331324" y="1817914"/>
            <a:ext cx="9579686" cy="4323394"/>
          </a:xfrm>
        </p:spPr>
        <p:txBody>
          <a:bodyPr>
            <a:normAutofit/>
          </a:bodyPr>
          <a:lstStyle/>
          <a:p>
            <a:pPr algn="l"/>
            <a:endParaRPr lang="en-US" sz="2800" dirty="0"/>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309359"/>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57554"/>
            <a:ext cx="11679646" cy="13062"/>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27823813-14C3-4644-B258-CB80BD81CCC9}"/>
              </a:ext>
            </a:extLst>
          </p:cNvPr>
          <p:cNvGraphicFramePr>
            <a:graphicFrameLocks noGrp="1"/>
          </p:cNvGraphicFramePr>
          <p:nvPr/>
        </p:nvGraphicFramePr>
        <p:xfrm>
          <a:off x="966352" y="1226017"/>
          <a:ext cx="9767214" cy="4890582"/>
        </p:xfrm>
        <a:graphic>
          <a:graphicData uri="http://schemas.openxmlformats.org/drawingml/2006/table">
            <a:tbl>
              <a:tblPr/>
              <a:tblGrid>
                <a:gridCol w="1314818">
                  <a:extLst>
                    <a:ext uri="{9D8B030D-6E8A-4147-A177-3AD203B41FA5}">
                      <a16:colId xmlns:a16="http://schemas.microsoft.com/office/drawing/2014/main" val="1874884299"/>
                    </a:ext>
                  </a:extLst>
                </a:gridCol>
                <a:gridCol w="2441803">
                  <a:extLst>
                    <a:ext uri="{9D8B030D-6E8A-4147-A177-3AD203B41FA5}">
                      <a16:colId xmlns:a16="http://schemas.microsoft.com/office/drawing/2014/main" val="3081876306"/>
                    </a:ext>
                  </a:extLst>
                </a:gridCol>
                <a:gridCol w="2723550">
                  <a:extLst>
                    <a:ext uri="{9D8B030D-6E8A-4147-A177-3AD203B41FA5}">
                      <a16:colId xmlns:a16="http://schemas.microsoft.com/office/drawing/2014/main" val="654872243"/>
                    </a:ext>
                  </a:extLst>
                </a:gridCol>
                <a:gridCol w="3287043">
                  <a:extLst>
                    <a:ext uri="{9D8B030D-6E8A-4147-A177-3AD203B41FA5}">
                      <a16:colId xmlns:a16="http://schemas.microsoft.com/office/drawing/2014/main" val="615706346"/>
                    </a:ext>
                  </a:extLst>
                </a:gridCol>
              </a:tblGrid>
              <a:tr h="1482193">
                <a:tc>
                  <a:txBody>
                    <a:bodyPr/>
                    <a:lstStyle/>
                    <a:p>
                      <a:pPr algn="ctr"/>
                      <a:endParaRPr lang="en-US" sz="15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1500" b="1" dirty="0">
                          <a:effectLst/>
                        </a:rPr>
                        <a:t>Q42016 to Q42018 Wholesale Acquisition Cost (WAC) Increase</a:t>
                      </a:r>
                      <a:endParaRPr lang="en-US" sz="15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1500" b="1" dirty="0">
                          <a:effectLst/>
                        </a:rPr>
                        <a:t>Q42016 to Q42018 Estimated Average Net Price Increase</a:t>
                      </a:r>
                      <a:endParaRPr lang="en-US" sz="15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1500" b="1" dirty="0">
                          <a:effectLst/>
                        </a:rPr>
                        <a:t>US Spending Impact of Net Price Increases in 2017 and 2018</a:t>
                      </a:r>
                      <a:endParaRPr lang="en-US" sz="1500" dirty="0">
                        <a:effectLst/>
                      </a:endParaRPr>
                    </a:p>
                    <a:p>
                      <a:pPr algn="ctr"/>
                      <a:r>
                        <a:rPr lang="en-US" sz="1500" b="1" dirty="0">
                          <a:effectLst/>
                        </a:rPr>
                        <a:t>(in Millions)</a:t>
                      </a:r>
                      <a:endParaRPr lang="en-US" sz="1500" dirty="0">
                        <a:effectLst/>
                      </a:endParaRP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3706063175"/>
                  </a:ext>
                </a:extLst>
              </a:tr>
              <a:tr h="520369">
                <a:tc>
                  <a:txBody>
                    <a:bodyPr/>
                    <a:lstStyle/>
                    <a:p>
                      <a:pPr algn="ctr"/>
                      <a:r>
                        <a:rPr lang="en-US" sz="2400" b="1" dirty="0">
                          <a:effectLst/>
                        </a:rPr>
                        <a:t>Humira</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19.1%</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15.9%</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$1,857</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1247300443"/>
                  </a:ext>
                </a:extLst>
              </a:tr>
              <a:tr h="279913">
                <a:tc>
                  <a:txBody>
                    <a:bodyPr/>
                    <a:lstStyle/>
                    <a:p>
                      <a:pPr algn="ctr"/>
                      <a:r>
                        <a:rPr lang="en-US" sz="2400" b="1" dirty="0">
                          <a:effectLst/>
                        </a:rPr>
                        <a:t>Lyrica</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28.3%</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22.2%</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$688</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2653833518"/>
                  </a:ext>
                </a:extLst>
              </a:tr>
              <a:tr h="520369">
                <a:tc>
                  <a:txBody>
                    <a:bodyPr/>
                    <a:lstStyle/>
                    <a:p>
                      <a:pPr algn="ctr"/>
                      <a:r>
                        <a:rPr lang="en-US" sz="2400" b="1" dirty="0">
                          <a:effectLst/>
                        </a:rPr>
                        <a:t>Truvada</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14.3%</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23.1%</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$550</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3593043232"/>
                  </a:ext>
                </a:extLst>
              </a:tr>
              <a:tr h="520369">
                <a:tc>
                  <a:txBody>
                    <a:bodyPr/>
                    <a:lstStyle/>
                    <a:p>
                      <a:pPr algn="ctr"/>
                      <a:r>
                        <a:rPr lang="en-US" sz="2400" b="1" dirty="0">
                          <a:effectLst/>
                        </a:rPr>
                        <a:t>Rituxan</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17.0%</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13.8%</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$549</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2214842727"/>
                  </a:ext>
                </a:extLst>
              </a:tr>
              <a:tr h="520369">
                <a:tc>
                  <a:txBody>
                    <a:bodyPr/>
                    <a:lstStyle/>
                    <a:p>
                      <a:pPr algn="ctr"/>
                      <a:r>
                        <a:rPr lang="en-US" sz="2400" b="1" dirty="0">
                          <a:effectLst/>
                        </a:rPr>
                        <a:t>Neulasta</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14.6%</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13.4%</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$489</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3809772957"/>
                  </a:ext>
                </a:extLst>
              </a:tr>
              <a:tr h="279913">
                <a:tc>
                  <a:txBody>
                    <a:bodyPr/>
                    <a:lstStyle/>
                    <a:p>
                      <a:pPr algn="ctr"/>
                      <a:r>
                        <a:rPr lang="en-US" sz="2400" b="1" dirty="0">
                          <a:effectLst/>
                        </a:rPr>
                        <a:t>Cialis</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26.2%</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32.5%</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$403</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4202437469"/>
                  </a:ext>
                </a:extLst>
              </a:tr>
              <a:tr h="520369">
                <a:tc>
                  <a:txBody>
                    <a:bodyPr/>
                    <a:lstStyle/>
                    <a:p>
                      <a:pPr algn="ctr"/>
                      <a:r>
                        <a:rPr lang="en-US" sz="2400" b="1" dirty="0">
                          <a:effectLst/>
                        </a:rPr>
                        <a:t>Tecfidera</a:t>
                      </a:r>
                      <a:endParaRPr lang="en-US" sz="2400" dirty="0">
                        <a:effectLst/>
                      </a:endParaRP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16.7%</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9.8%</a:t>
                      </a:r>
                    </a:p>
                  </a:txBody>
                  <a:tcPr marL="18756" marR="18756" marT="18756" marB="18756" anchor="ctr">
                    <a:lnL>
                      <a:noFill/>
                    </a:lnL>
                    <a:lnR>
                      <a:noFill/>
                    </a:lnR>
                    <a:lnT>
                      <a:noFill/>
                    </a:lnT>
                    <a:lnB>
                      <a:noFill/>
                    </a:lnB>
                    <a:solidFill>
                      <a:srgbClr val="FFFFFF"/>
                    </a:solidFill>
                  </a:tcPr>
                </a:tc>
                <a:tc>
                  <a:txBody>
                    <a:bodyPr/>
                    <a:lstStyle/>
                    <a:p>
                      <a:pPr algn="ctr"/>
                      <a:r>
                        <a:rPr lang="en-US" sz="2400" dirty="0">
                          <a:effectLst/>
                        </a:rPr>
                        <a:t>$313</a:t>
                      </a:r>
                    </a:p>
                  </a:txBody>
                  <a:tcPr marL="18756" marR="18756" marT="18756" marB="18756" anchor="ctr">
                    <a:lnL>
                      <a:noFill/>
                    </a:lnL>
                    <a:lnR>
                      <a:noFill/>
                    </a:lnR>
                    <a:lnT>
                      <a:noFill/>
                    </a:lnT>
                    <a:lnB>
                      <a:noFill/>
                    </a:lnB>
                    <a:solidFill>
                      <a:srgbClr val="FFFFFF"/>
                    </a:solidFill>
                  </a:tcPr>
                </a:tc>
                <a:extLst>
                  <a:ext uri="{0D108BD9-81ED-4DB2-BD59-A6C34878D82A}">
                    <a16:rowId xmlns:a16="http://schemas.microsoft.com/office/drawing/2014/main" val="2079935985"/>
                  </a:ext>
                </a:extLst>
              </a:tr>
            </a:tbl>
          </a:graphicData>
        </a:graphic>
      </p:graphicFrame>
      <p:pic>
        <p:nvPicPr>
          <p:cNvPr id="12" name="image1.jpeg">
            <a:extLst>
              <a:ext uri="{FF2B5EF4-FFF2-40B4-BE49-F238E27FC236}">
                <a16:creationId xmlns:a16="http://schemas.microsoft.com/office/drawing/2014/main" id="{722673EF-34A4-9548-8F0A-41F56FC7C24E}"/>
              </a:ext>
            </a:extLst>
          </p:cNvPr>
          <p:cNvPicPr/>
          <p:nvPr/>
        </p:nvPicPr>
        <p:blipFill>
          <a:blip r:embed="rId2" cstate="print"/>
          <a:stretch>
            <a:fillRect/>
          </a:stretch>
        </p:blipFill>
        <p:spPr>
          <a:xfrm>
            <a:off x="10778797" y="5464068"/>
            <a:ext cx="1092200" cy="1050925"/>
          </a:xfrm>
          <a:prstGeom prst="rect">
            <a:avLst/>
          </a:prstGeom>
        </p:spPr>
      </p:pic>
      <p:sp>
        <p:nvSpPr>
          <p:cNvPr id="14" name="TextBox 13">
            <a:extLst>
              <a:ext uri="{FF2B5EF4-FFF2-40B4-BE49-F238E27FC236}">
                <a16:creationId xmlns:a16="http://schemas.microsoft.com/office/drawing/2014/main" id="{DC2C24FA-00C0-4245-B93F-E603C0DC29FA}"/>
              </a:ext>
            </a:extLst>
          </p:cNvPr>
          <p:cNvSpPr txBox="1"/>
          <p:nvPr/>
        </p:nvSpPr>
        <p:spPr>
          <a:xfrm>
            <a:off x="371338" y="6154371"/>
            <a:ext cx="558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118235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F397-0B5A-4F3E-9B46-66E0D69D6067}"/>
              </a:ext>
            </a:extLst>
          </p:cNvPr>
          <p:cNvSpPr>
            <a:spLocks noGrp="1"/>
          </p:cNvSpPr>
          <p:nvPr>
            <p:ph type="title"/>
          </p:nvPr>
        </p:nvSpPr>
        <p:spPr>
          <a:xfrm>
            <a:off x="457200" y="286604"/>
            <a:ext cx="11273246" cy="954368"/>
          </a:xfrm>
        </p:spPr>
        <p:txBody>
          <a:bodyPr anchor="b">
            <a:normAutofit fontScale="90000"/>
          </a:bodyPr>
          <a:lstStyle/>
          <a:p>
            <a:r>
              <a:rPr lang="en-US" sz="4400" dirty="0"/>
              <a:t>Using Different Data Sources to Inform Understanding</a:t>
            </a:r>
          </a:p>
        </p:txBody>
      </p:sp>
      <p:sp>
        <p:nvSpPr>
          <p:cNvPr id="5" name="Text Placeholder 4">
            <a:extLst>
              <a:ext uri="{FF2B5EF4-FFF2-40B4-BE49-F238E27FC236}">
                <a16:creationId xmlns:a16="http://schemas.microsoft.com/office/drawing/2014/main" id="{09B8B775-9D3B-41CA-9277-DC977E6D46DF}"/>
              </a:ext>
            </a:extLst>
          </p:cNvPr>
          <p:cNvSpPr>
            <a:spLocks noGrp="1"/>
          </p:cNvSpPr>
          <p:nvPr>
            <p:ph type="body" idx="1"/>
          </p:nvPr>
        </p:nvSpPr>
        <p:spPr>
          <a:xfrm>
            <a:off x="457200" y="1334506"/>
            <a:ext cx="5586984" cy="736282"/>
          </a:xfrm>
        </p:spPr>
        <p:txBody>
          <a:bodyPr anchor="ctr">
            <a:normAutofit/>
          </a:bodyPr>
          <a:lstStyle/>
          <a:p>
            <a:r>
              <a:rPr lang="en-US"/>
              <a:t>Payer-Reported aggregate Data</a:t>
            </a:r>
          </a:p>
        </p:txBody>
      </p:sp>
      <p:sp>
        <p:nvSpPr>
          <p:cNvPr id="6" name="Content Placeholder 5">
            <a:extLst>
              <a:ext uri="{FF2B5EF4-FFF2-40B4-BE49-F238E27FC236}">
                <a16:creationId xmlns:a16="http://schemas.microsoft.com/office/drawing/2014/main" id="{FA32446A-A8E4-4F84-9AC4-ECFB0E8937F2}"/>
              </a:ext>
            </a:extLst>
          </p:cNvPr>
          <p:cNvSpPr>
            <a:spLocks noGrp="1"/>
          </p:cNvSpPr>
          <p:nvPr>
            <p:ph sz="half" idx="2"/>
          </p:nvPr>
        </p:nvSpPr>
        <p:spPr>
          <a:xfrm>
            <a:off x="457200" y="2145293"/>
            <a:ext cx="5586984" cy="4124877"/>
          </a:xfrm>
        </p:spPr>
        <p:txBody>
          <a:bodyPr>
            <a:normAutofit/>
          </a:bodyPr>
          <a:lstStyle/>
          <a:p>
            <a:r>
              <a:rPr lang="en-US" sz="2400" b="1"/>
              <a:t>Primary purpose</a:t>
            </a:r>
            <a:r>
              <a:rPr lang="en-US" sz="2400"/>
              <a:t>:  assess performance against the cost growth target</a:t>
            </a:r>
          </a:p>
          <a:p>
            <a:r>
              <a:rPr lang="en-US" sz="2400"/>
              <a:t>Payer-reported data are provided in aggregate and are limited in detail, but do represent all health care spending in the state (including spending in self-insured employer benefit programs).</a:t>
            </a:r>
          </a:p>
          <a:p>
            <a:endParaRPr lang="en-US" sz="2400"/>
          </a:p>
        </p:txBody>
      </p:sp>
      <p:sp>
        <p:nvSpPr>
          <p:cNvPr id="7" name="Text Placeholder 6">
            <a:extLst>
              <a:ext uri="{FF2B5EF4-FFF2-40B4-BE49-F238E27FC236}">
                <a16:creationId xmlns:a16="http://schemas.microsoft.com/office/drawing/2014/main" id="{085831F6-2F90-4577-8B1F-C648998914B2}"/>
              </a:ext>
            </a:extLst>
          </p:cNvPr>
          <p:cNvSpPr>
            <a:spLocks noGrp="1"/>
          </p:cNvSpPr>
          <p:nvPr>
            <p:ph type="body" sz="quarter" idx="3"/>
          </p:nvPr>
        </p:nvSpPr>
        <p:spPr>
          <a:xfrm>
            <a:off x="6147818" y="1334506"/>
            <a:ext cx="5586984" cy="736282"/>
          </a:xfrm>
        </p:spPr>
        <p:txBody>
          <a:bodyPr anchor="ctr">
            <a:normAutofit/>
          </a:bodyPr>
          <a:lstStyle/>
          <a:p>
            <a:r>
              <a:rPr lang="en-US"/>
              <a:t>APCD Analyzed data</a:t>
            </a:r>
          </a:p>
        </p:txBody>
      </p:sp>
      <p:sp>
        <p:nvSpPr>
          <p:cNvPr id="4" name="Slide Number Placeholder 3">
            <a:extLst>
              <a:ext uri="{FF2B5EF4-FFF2-40B4-BE49-F238E27FC236}">
                <a16:creationId xmlns:a16="http://schemas.microsoft.com/office/drawing/2014/main" id="{EBFBE2E2-834F-493E-A8CF-819417F2113C}"/>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6</a:t>
            </a:fld>
            <a:endParaRPr lang="en-US"/>
          </a:p>
        </p:txBody>
      </p:sp>
      <p:sp>
        <p:nvSpPr>
          <p:cNvPr id="13" name="Rectangle: Rounded Corners 12">
            <a:extLst>
              <a:ext uri="{FF2B5EF4-FFF2-40B4-BE49-F238E27FC236}">
                <a16:creationId xmlns:a16="http://schemas.microsoft.com/office/drawing/2014/main" id="{A210B78E-F937-4FD6-B667-AE9634425EFD}"/>
              </a:ext>
            </a:extLst>
          </p:cNvPr>
          <p:cNvSpPr/>
          <p:nvPr/>
        </p:nvSpPr>
        <p:spPr>
          <a:xfrm>
            <a:off x="353566" y="5113837"/>
            <a:ext cx="5586983" cy="10283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800" b="1"/>
              <a:t>		</a:t>
            </a:r>
          </a:p>
          <a:p>
            <a:r>
              <a:rPr lang="en-US" sz="2000" b="1"/>
              <a:t>			How much did spending increase or 			decrease from one year to the next?</a:t>
            </a:r>
          </a:p>
          <a:p>
            <a:endParaRPr lang="en-US"/>
          </a:p>
        </p:txBody>
      </p:sp>
      <p:sp>
        <p:nvSpPr>
          <p:cNvPr id="15" name="Rectangle 14" descr="Money">
            <a:extLst>
              <a:ext uri="{FF2B5EF4-FFF2-40B4-BE49-F238E27FC236}">
                <a16:creationId xmlns:a16="http://schemas.microsoft.com/office/drawing/2014/main" id="{D3BC9A0A-01EA-4E04-A11E-3CF43C0F7888}"/>
              </a:ext>
            </a:extLst>
          </p:cNvPr>
          <p:cNvSpPr/>
          <p:nvPr/>
        </p:nvSpPr>
        <p:spPr>
          <a:xfrm>
            <a:off x="631248" y="5342568"/>
            <a:ext cx="680604" cy="68060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C63518B3-0A15-41F6-9DFD-1857ABDDF170}"/>
              </a:ext>
            </a:extLst>
          </p:cNvPr>
          <p:cNvSpPr/>
          <p:nvPr/>
        </p:nvSpPr>
        <p:spPr>
          <a:xfrm>
            <a:off x="6237282" y="5113837"/>
            <a:ext cx="5586983" cy="104945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2000" b="1" dirty="0"/>
              <a:t>	</a:t>
            </a:r>
          </a:p>
          <a:p>
            <a:r>
              <a:rPr lang="en-US" sz="2000" b="1" dirty="0"/>
              <a:t>			What is driving overall cost and cost 			trends?  Where are opportunities?</a:t>
            </a:r>
          </a:p>
        </p:txBody>
      </p:sp>
      <p:sp>
        <p:nvSpPr>
          <p:cNvPr id="18" name="Rectangle 17" descr="Statistics">
            <a:extLst>
              <a:ext uri="{FF2B5EF4-FFF2-40B4-BE49-F238E27FC236}">
                <a16:creationId xmlns:a16="http://schemas.microsoft.com/office/drawing/2014/main" id="{20CB5CAA-C0F3-42FB-8B0A-3E5A9E1DCBFB}"/>
              </a:ext>
            </a:extLst>
          </p:cNvPr>
          <p:cNvSpPr/>
          <p:nvPr/>
        </p:nvSpPr>
        <p:spPr>
          <a:xfrm>
            <a:off x="6511914" y="5344072"/>
            <a:ext cx="680604" cy="68060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Content Placeholder 5">
            <a:extLst>
              <a:ext uri="{FF2B5EF4-FFF2-40B4-BE49-F238E27FC236}">
                <a16:creationId xmlns:a16="http://schemas.microsoft.com/office/drawing/2014/main" id="{69E88E04-8A2C-4699-AE9A-DFE1128D8793}"/>
              </a:ext>
            </a:extLst>
          </p:cNvPr>
          <p:cNvSpPr txBox="1">
            <a:spLocks/>
          </p:cNvSpPr>
          <p:nvPr/>
        </p:nvSpPr>
        <p:spPr>
          <a:xfrm>
            <a:off x="6147818" y="2145293"/>
            <a:ext cx="5586984" cy="41248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t>Primary purpose</a:t>
            </a:r>
            <a:r>
              <a:rPr lang="en-US" sz="2400" dirty="0"/>
              <a:t>:  identify underlying cost and cost growth drivers</a:t>
            </a:r>
          </a:p>
          <a:p>
            <a:r>
              <a:rPr lang="en-US" sz="2400" dirty="0"/>
              <a:t>APCD data are more detailed than payer-reported aggregate data.  Claims-level analyses can be performed.  While not all state spending data are included, there are more than enough to understand underlying trends.</a:t>
            </a:r>
          </a:p>
          <a:p>
            <a:endParaRPr lang="en-US" sz="2400" dirty="0"/>
          </a:p>
        </p:txBody>
      </p:sp>
    </p:spTree>
    <p:extLst>
      <p:ext uri="{BB962C8B-B14F-4D97-AF65-F5344CB8AC3E}">
        <p14:creationId xmlns:p14="http://schemas.microsoft.com/office/powerpoint/2010/main" val="3227151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924674" y="618102"/>
            <a:ext cx="10181690" cy="1014957"/>
          </a:xfrm>
        </p:spPr>
        <p:txBody>
          <a:bodyPr anchor="ctr">
            <a:normAutofit/>
          </a:bodyPr>
          <a:lstStyle/>
          <a:p>
            <a:r>
              <a:rPr lang="en-US" sz="4400" b="1" dirty="0">
                <a:solidFill>
                  <a:srgbClr val="2D7741"/>
                </a:solidFill>
              </a:rPr>
              <a:t>Legal Issues Addressed</a:t>
            </a:r>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296297"/>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3" y="6557554"/>
            <a:ext cx="11679646" cy="13062"/>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579E2138-4FA4-B649-BEB0-3CE4B3C2FBA1}"/>
              </a:ext>
            </a:extLst>
          </p:cNvPr>
          <p:cNvGraphicFramePr/>
          <p:nvPr/>
        </p:nvGraphicFramePr>
        <p:xfrm>
          <a:off x="3192596" y="1889702"/>
          <a:ext cx="5845996" cy="3974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D784278-8A04-1B48-BD4F-24C6F3704C42}"/>
              </a:ext>
            </a:extLst>
          </p:cNvPr>
          <p:cNvPicPr>
            <a:picLocks noChangeAspect="1"/>
          </p:cNvPicPr>
          <p:nvPr/>
        </p:nvPicPr>
        <p:blipFill>
          <a:blip r:embed="rId8"/>
          <a:stretch>
            <a:fillRect/>
          </a:stretch>
        </p:blipFill>
        <p:spPr>
          <a:xfrm>
            <a:off x="1991911" y="1667677"/>
            <a:ext cx="1591506" cy="1591506"/>
          </a:xfrm>
          <a:prstGeom prst="rect">
            <a:avLst/>
          </a:prstGeom>
          <a:solidFill>
            <a:schemeClr val="bg1"/>
          </a:solidFill>
        </p:spPr>
      </p:pic>
      <p:pic>
        <p:nvPicPr>
          <p:cNvPr id="12" name="Picture 11">
            <a:extLst>
              <a:ext uri="{FF2B5EF4-FFF2-40B4-BE49-F238E27FC236}">
                <a16:creationId xmlns:a16="http://schemas.microsoft.com/office/drawing/2014/main" id="{A42BB3D2-8900-CF48-8288-8111F04DA751}"/>
              </a:ext>
            </a:extLst>
          </p:cNvPr>
          <p:cNvPicPr>
            <a:picLocks noChangeAspect="1"/>
          </p:cNvPicPr>
          <p:nvPr/>
        </p:nvPicPr>
        <p:blipFill>
          <a:blip r:embed="rId8"/>
          <a:stretch>
            <a:fillRect/>
          </a:stretch>
        </p:blipFill>
        <p:spPr>
          <a:xfrm>
            <a:off x="1991911" y="2970399"/>
            <a:ext cx="1591506" cy="1591506"/>
          </a:xfrm>
          <a:prstGeom prst="rect">
            <a:avLst/>
          </a:prstGeom>
        </p:spPr>
      </p:pic>
      <p:pic>
        <p:nvPicPr>
          <p:cNvPr id="15" name="Picture 14">
            <a:extLst>
              <a:ext uri="{FF2B5EF4-FFF2-40B4-BE49-F238E27FC236}">
                <a16:creationId xmlns:a16="http://schemas.microsoft.com/office/drawing/2014/main" id="{29E7CE14-B6B7-4140-8F89-70E5A754F8B8}"/>
              </a:ext>
            </a:extLst>
          </p:cNvPr>
          <p:cNvPicPr>
            <a:picLocks noChangeAspect="1"/>
          </p:cNvPicPr>
          <p:nvPr/>
        </p:nvPicPr>
        <p:blipFill>
          <a:blip r:embed="rId8"/>
          <a:stretch>
            <a:fillRect/>
          </a:stretch>
        </p:blipFill>
        <p:spPr>
          <a:xfrm>
            <a:off x="1991911" y="4273120"/>
            <a:ext cx="1591506" cy="1591506"/>
          </a:xfrm>
          <a:prstGeom prst="rect">
            <a:avLst/>
          </a:prstGeom>
        </p:spPr>
      </p:pic>
      <p:sp>
        <p:nvSpPr>
          <p:cNvPr id="16" name="TextBox 15">
            <a:extLst>
              <a:ext uri="{FF2B5EF4-FFF2-40B4-BE49-F238E27FC236}">
                <a16:creationId xmlns:a16="http://schemas.microsoft.com/office/drawing/2014/main" id="{DC52D177-26A7-574B-A8B1-BF3096D4A462}"/>
              </a:ext>
            </a:extLst>
          </p:cNvPr>
          <p:cNvSpPr txBox="1"/>
          <p:nvPr/>
        </p:nvSpPr>
        <p:spPr>
          <a:xfrm>
            <a:off x="430306" y="6113929"/>
            <a:ext cx="5027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pic>
        <p:nvPicPr>
          <p:cNvPr id="18" name="image1.jpeg">
            <a:extLst>
              <a:ext uri="{FF2B5EF4-FFF2-40B4-BE49-F238E27FC236}">
                <a16:creationId xmlns:a16="http://schemas.microsoft.com/office/drawing/2014/main" id="{6EC71096-CD18-3E49-80B1-3DAB2CDD5283}"/>
              </a:ext>
            </a:extLst>
          </p:cNvPr>
          <p:cNvPicPr/>
          <p:nvPr/>
        </p:nvPicPr>
        <p:blipFill>
          <a:blip r:embed="rId9" cstate="print"/>
          <a:stretch>
            <a:fillRect/>
          </a:stretch>
        </p:blipFill>
        <p:spPr>
          <a:xfrm>
            <a:off x="10784841" y="5506629"/>
            <a:ext cx="1092200" cy="1050925"/>
          </a:xfrm>
          <a:prstGeom prst="rect">
            <a:avLst/>
          </a:prstGeom>
        </p:spPr>
      </p:pic>
    </p:spTree>
    <p:extLst>
      <p:ext uri="{BB962C8B-B14F-4D97-AF65-F5344CB8AC3E}">
        <p14:creationId xmlns:p14="http://schemas.microsoft.com/office/powerpoint/2010/main" val="27697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E184-AE1A-2246-9BF7-4E06622795DF}"/>
              </a:ext>
            </a:extLst>
          </p:cNvPr>
          <p:cNvSpPr>
            <a:spLocks noGrp="1"/>
          </p:cNvSpPr>
          <p:nvPr>
            <p:ph type="ctrTitle"/>
          </p:nvPr>
        </p:nvSpPr>
        <p:spPr>
          <a:xfrm>
            <a:off x="1421026" y="0"/>
            <a:ext cx="8593007" cy="1633059"/>
          </a:xfrm>
        </p:spPr>
        <p:txBody>
          <a:bodyPr anchor="ctr">
            <a:normAutofit/>
          </a:bodyPr>
          <a:lstStyle/>
          <a:p>
            <a:r>
              <a:rPr lang="en-US" sz="4400" b="1" dirty="0">
                <a:solidFill>
                  <a:srgbClr val="2D7741"/>
                </a:solidFill>
              </a:rPr>
              <a:t> International Reference Rates</a:t>
            </a:r>
          </a:p>
        </p:txBody>
      </p:sp>
      <p:sp>
        <p:nvSpPr>
          <p:cNvPr id="3" name="Subtitle 2">
            <a:extLst>
              <a:ext uri="{FF2B5EF4-FFF2-40B4-BE49-F238E27FC236}">
                <a16:creationId xmlns:a16="http://schemas.microsoft.com/office/drawing/2014/main" id="{7F26F290-C8EA-F640-82FB-0204D180B253}"/>
              </a:ext>
            </a:extLst>
          </p:cNvPr>
          <p:cNvSpPr>
            <a:spLocks noGrp="1"/>
          </p:cNvSpPr>
          <p:nvPr>
            <p:ph type="subTitle" idx="1"/>
          </p:nvPr>
        </p:nvSpPr>
        <p:spPr>
          <a:xfrm>
            <a:off x="838207" y="933451"/>
            <a:ext cx="10061657" cy="5323659"/>
          </a:xfrm>
        </p:spPr>
        <p:txBody>
          <a:bodyPr>
            <a:normAutofit fontScale="70000" lnSpcReduction="20000"/>
          </a:bodyPr>
          <a:lstStyle/>
          <a:p>
            <a:pPr algn="l">
              <a:lnSpc>
                <a:spcPct val="120000"/>
              </a:lnSpc>
              <a:spcBef>
                <a:spcPts val="600"/>
              </a:spcBef>
            </a:pPr>
            <a:r>
              <a:rPr lang="en-US" sz="3200" b="1" dirty="0"/>
              <a:t>Why: </a:t>
            </a:r>
          </a:p>
          <a:p>
            <a:pPr marL="800100" lvl="1" indent="-342900" algn="l">
              <a:lnSpc>
                <a:spcPct val="120000"/>
              </a:lnSpc>
              <a:spcBef>
                <a:spcPts val="600"/>
              </a:spcBef>
              <a:buFont typeface="Arial" panose="020B0604020202020204" pitchFamily="34" charset="0"/>
              <a:buChar char="•"/>
            </a:pPr>
            <a:r>
              <a:rPr lang="en-US" sz="3200" dirty="0"/>
              <a:t>Foreign countries pay a fraction of what Americans pay for prescription drugs</a:t>
            </a:r>
          </a:p>
          <a:p>
            <a:pPr marL="800100" lvl="1" indent="-342900" algn="l">
              <a:lnSpc>
                <a:spcPct val="120000"/>
              </a:lnSpc>
              <a:spcBef>
                <a:spcPts val="600"/>
              </a:spcBef>
              <a:buFont typeface="Arial" panose="020B0604020202020204" pitchFamily="34" charset="0"/>
              <a:buChar char="•"/>
            </a:pPr>
            <a:r>
              <a:rPr lang="en-US" sz="3200" dirty="0"/>
              <a:t>Rate setting is a common approach in the health care sector – one that can be extended to setting rates for prescription drugs</a:t>
            </a:r>
          </a:p>
          <a:p>
            <a:pPr marL="800100" lvl="1" indent="-342900" algn="l">
              <a:lnSpc>
                <a:spcPct val="120000"/>
              </a:lnSpc>
              <a:spcBef>
                <a:spcPts val="600"/>
              </a:spcBef>
              <a:buFont typeface="Arial" panose="020B0604020202020204" pitchFamily="34" charset="0"/>
              <a:buChar char="•"/>
            </a:pPr>
            <a:r>
              <a:rPr lang="en-US" sz="3200" dirty="0"/>
              <a:t>International prices offer a fair, easy-to-implement approach to rate setting</a:t>
            </a:r>
            <a:endParaRPr lang="en-US" sz="3200" b="1" dirty="0"/>
          </a:p>
          <a:p>
            <a:pPr algn="l">
              <a:lnSpc>
                <a:spcPct val="120000"/>
              </a:lnSpc>
              <a:spcBef>
                <a:spcPts val="600"/>
              </a:spcBef>
            </a:pPr>
            <a:r>
              <a:rPr lang="en-US" sz="3200" b="1" dirty="0"/>
              <a:t>What: </a:t>
            </a:r>
          </a:p>
          <a:p>
            <a:pPr marL="800100" lvl="1" indent="-342900" algn="l">
              <a:lnSpc>
                <a:spcPct val="120000"/>
              </a:lnSpc>
              <a:spcBef>
                <a:spcPts val="600"/>
              </a:spcBef>
              <a:buFont typeface="Arial" panose="020B0604020202020204" pitchFamily="34" charset="0"/>
              <a:buChar char="•"/>
            </a:pPr>
            <a:r>
              <a:rPr lang="en-US" sz="3200" dirty="0"/>
              <a:t>Develop a list of the 250 drugs costing the state the most </a:t>
            </a:r>
          </a:p>
          <a:p>
            <a:pPr marL="800100" lvl="1" indent="-342900" algn="l">
              <a:lnSpc>
                <a:spcPct val="120000"/>
              </a:lnSpc>
              <a:spcBef>
                <a:spcPts val="600"/>
              </a:spcBef>
              <a:buFont typeface="Arial" panose="020B0604020202020204" pitchFamily="34" charset="0"/>
              <a:buChar char="•"/>
            </a:pPr>
            <a:r>
              <a:rPr lang="en-US" sz="3200" dirty="0"/>
              <a:t>The state references Canadian prices </a:t>
            </a:r>
          </a:p>
          <a:p>
            <a:pPr marL="800100" lvl="1" indent="-342900" algn="l">
              <a:lnSpc>
                <a:spcPct val="120000"/>
              </a:lnSpc>
              <a:spcBef>
                <a:spcPts val="600"/>
              </a:spcBef>
              <a:buFont typeface="Arial" panose="020B0604020202020204" pitchFamily="34" charset="0"/>
              <a:buChar char="•"/>
            </a:pPr>
            <a:r>
              <a:rPr lang="en-US" sz="3200" dirty="0"/>
              <a:t>The lowest price becomes the international reference rate for payers in the state</a:t>
            </a:r>
            <a:endParaRPr lang="en-US" sz="3200" b="1" dirty="0"/>
          </a:p>
          <a:p>
            <a:pPr algn="l">
              <a:lnSpc>
                <a:spcPct val="120000"/>
              </a:lnSpc>
              <a:spcBef>
                <a:spcPts val="1800"/>
              </a:spcBef>
            </a:pPr>
            <a:r>
              <a:rPr lang="en-US" sz="3400" b="1" u="sng" dirty="0"/>
              <a:t>Impact</a:t>
            </a:r>
            <a:r>
              <a:rPr lang="en-US" sz="3400" b="1" dirty="0"/>
              <a:t>: </a:t>
            </a:r>
            <a:r>
              <a:rPr lang="en-US" sz="3400" dirty="0"/>
              <a:t>This model act can greatly lower prescription drug spending in a state - without running afoul of patent law through price setting.</a:t>
            </a:r>
          </a:p>
          <a:p>
            <a:pPr algn="l">
              <a:lnSpc>
                <a:spcPct val="120000"/>
              </a:lnSpc>
              <a:spcBef>
                <a:spcPts val="600"/>
              </a:spcBef>
            </a:pPr>
            <a:endParaRPr lang="en-US" dirty="0"/>
          </a:p>
          <a:p>
            <a:pPr algn="l"/>
            <a:endParaRPr lang="en-US" dirty="0"/>
          </a:p>
        </p:txBody>
      </p:sp>
      <p:cxnSp>
        <p:nvCxnSpPr>
          <p:cNvPr id="7" name="Straight Connector 6">
            <a:extLst>
              <a:ext uri="{FF2B5EF4-FFF2-40B4-BE49-F238E27FC236}">
                <a16:creationId xmlns:a16="http://schemas.microsoft.com/office/drawing/2014/main" id="{294079C4-3192-D244-9861-8916009F8E89}"/>
              </a:ext>
            </a:extLst>
          </p:cNvPr>
          <p:cNvCxnSpPr>
            <a:cxnSpLocks/>
          </p:cNvCxnSpPr>
          <p:nvPr/>
        </p:nvCxnSpPr>
        <p:spPr>
          <a:xfrm>
            <a:off x="11916229" y="261257"/>
            <a:ext cx="0" cy="6296297"/>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0388B4-9AD8-3D4A-B113-0A502110ADBB}"/>
              </a:ext>
            </a:extLst>
          </p:cNvPr>
          <p:cNvCxnSpPr>
            <a:cxnSpLocks/>
          </p:cNvCxnSpPr>
          <p:nvPr/>
        </p:nvCxnSpPr>
        <p:spPr>
          <a:xfrm flipH="1">
            <a:off x="275770" y="286338"/>
            <a:ext cx="11679648"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707FA3-6E1D-544F-8DDF-B2063664B063}"/>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04B670-AAEE-1441-98BB-8E1F11208C38}"/>
              </a:ext>
            </a:extLst>
          </p:cNvPr>
          <p:cNvCxnSpPr>
            <a:cxnSpLocks/>
          </p:cNvCxnSpPr>
          <p:nvPr/>
        </p:nvCxnSpPr>
        <p:spPr>
          <a:xfrm flipH="1">
            <a:off x="236584" y="6570616"/>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4" name="image1.jpeg">
            <a:extLst>
              <a:ext uri="{FF2B5EF4-FFF2-40B4-BE49-F238E27FC236}">
                <a16:creationId xmlns:a16="http://schemas.microsoft.com/office/drawing/2014/main" id="{120CBB9B-5857-CE40-80BD-C3AD4C7ED175}"/>
              </a:ext>
            </a:extLst>
          </p:cNvPr>
          <p:cNvPicPr/>
          <p:nvPr/>
        </p:nvPicPr>
        <p:blipFill>
          <a:blip r:embed="rId3" cstate="print"/>
          <a:stretch>
            <a:fillRect/>
          </a:stretch>
        </p:blipFill>
        <p:spPr>
          <a:xfrm>
            <a:off x="10784841" y="5513160"/>
            <a:ext cx="1092200" cy="1050925"/>
          </a:xfrm>
          <a:prstGeom prst="rect">
            <a:avLst/>
          </a:prstGeom>
        </p:spPr>
      </p:pic>
      <p:sp>
        <p:nvSpPr>
          <p:cNvPr id="4" name="TextBox 3">
            <a:extLst>
              <a:ext uri="{FF2B5EF4-FFF2-40B4-BE49-F238E27FC236}">
                <a16:creationId xmlns:a16="http://schemas.microsoft.com/office/drawing/2014/main" id="{CCB6E488-AD39-C145-B8C2-41125471CC0C}"/>
              </a:ext>
            </a:extLst>
          </p:cNvPr>
          <p:cNvSpPr txBox="1"/>
          <p:nvPr/>
        </p:nvSpPr>
        <p:spPr>
          <a:xfrm>
            <a:off x="457207" y="6102631"/>
            <a:ext cx="3613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1955492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3C3E-9132-4308-BF1D-4C30D1C3FFF3}"/>
              </a:ext>
            </a:extLst>
          </p:cNvPr>
          <p:cNvSpPr>
            <a:spLocks noGrp="1"/>
          </p:cNvSpPr>
          <p:nvPr>
            <p:ph type="title"/>
          </p:nvPr>
        </p:nvSpPr>
        <p:spPr>
          <a:xfrm>
            <a:off x="838200" y="500062"/>
            <a:ext cx="10515600" cy="1325563"/>
          </a:xfrm>
        </p:spPr>
        <p:txBody>
          <a:bodyPr/>
          <a:lstStyle/>
          <a:p>
            <a:pPr algn="ctr"/>
            <a:r>
              <a:rPr lang="en-US" b="1" dirty="0">
                <a:solidFill>
                  <a:srgbClr val="2D7741"/>
                </a:solidFill>
              </a:rPr>
              <a:t>How Would It Work?</a:t>
            </a:r>
          </a:p>
        </p:txBody>
      </p:sp>
      <p:sp>
        <p:nvSpPr>
          <p:cNvPr id="3" name="Content Placeholder 2">
            <a:extLst>
              <a:ext uri="{FF2B5EF4-FFF2-40B4-BE49-F238E27FC236}">
                <a16:creationId xmlns:a16="http://schemas.microsoft.com/office/drawing/2014/main" id="{9B283C25-46A2-4680-976C-012F4D8DB8F8}"/>
              </a:ext>
            </a:extLst>
          </p:cNvPr>
          <p:cNvSpPr>
            <a:spLocks noGrp="1"/>
          </p:cNvSpPr>
          <p:nvPr>
            <p:ph idx="1"/>
          </p:nvPr>
        </p:nvSpPr>
        <p:spPr/>
        <p:txBody>
          <a:bodyPr/>
          <a:lstStyle/>
          <a:p>
            <a:r>
              <a:rPr lang="en-US" dirty="0"/>
              <a:t>State Dept of Insurance with Board of Pharmacy</a:t>
            </a:r>
          </a:p>
          <a:p>
            <a:r>
              <a:rPr lang="en-US" dirty="0"/>
              <a:t>State Employee Health Plan identifies 250 costliest drugs</a:t>
            </a:r>
          </a:p>
          <a:p>
            <a:r>
              <a:rPr lang="en-US" dirty="0"/>
              <a:t>DoI with Board determines Canadian prices and sets as Upper Payment Limit</a:t>
            </a:r>
          </a:p>
          <a:p>
            <a:r>
              <a:rPr lang="en-US" dirty="0"/>
              <a:t>Payers cannot pay more than that limit for drug</a:t>
            </a:r>
          </a:p>
          <a:p>
            <a:r>
              <a:rPr lang="en-US" dirty="0"/>
              <a:t>ERISA: Self-funded plans may participate voluntarily</a:t>
            </a:r>
          </a:p>
          <a:p>
            <a:r>
              <a:rPr lang="en-US" dirty="0"/>
              <a:t>Medicaid – exempt at first/federal rules/waivers needed</a:t>
            </a:r>
          </a:p>
          <a:p>
            <a:r>
              <a:rPr lang="en-US" dirty="0"/>
              <a:t>Protects local pharmacies</a:t>
            </a:r>
          </a:p>
          <a:p>
            <a:endParaRPr lang="en-US" dirty="0"/>
          </a:p>
          <a:p>
            <a:endParaRPr lang="en-US" dirty="0"/>
          </a:p>
        </p:txBody>
      </p:sp>
      <p:cxnSp>
        <p:nvCxnSpPr>
          <p:cNvPr id="5" name="Straight Connector 4">
            <a:extLst>
              <a:ext uri="{FF2B5EF4-FFF2-40B4-BE49-F238E27FC236}">
                <a16:creationId xmlns:a16="http://schemas.microsoft.com/office/drawing/2014/main" id="{AFDA569F-55EB-B240-878E-ACDD78CE04C2}"/>
              </a:ext>
            </a:extLst>
          </p:cNvPr>
          <p:cNvCxnSpPr>
            <a:cxnSpLocks/>
          </p:cNvCxnSpPr>
          <p:nvPr/>
        </p:nvCxnSpPr>
        <p:spPr>
          <a:xfrm>
            <a:off x="275770" y="160020"/>
            <a:ext cx="0" cy="6397534"/>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688113-1A2A-4E44-8C8F-D24D1AE6E681}"/>
              </a:ext>
            </a:extLst>
          </p:cNvPr>
          <p:cNvCxnSpPr>
            <a:cxnSpLocks/>
          </p:cNvCxnSpPr>
          <p:nvPr/>
        </p:nvCxnSpPr>
        <p:spPr>
          <a:xfrm>
            <a:off x="11916229" y="160020"/>
            <a:ext cx="0" cy="6410596"/>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3E397-67E5-B042-B8FB-4C1594BCC944}"/>
              </a:ext>
            </a:extLst>
          </p:cNvPr>
          <p:cNvCxnSpPr>
            <a:cxnSpLocks/>
          </p:cNvCxnSpPr>
          <p:nvPr/>
        </p:nvCxnSpPr>
        <p:spPr>
          <a:xfrm flipH="1">
            <a:off x="236585" y="6570616"/>
            <a:ext cx="11679644"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EA5E67-A89F-DD46-9D23-06F9566EFDD7}"/>
              </a:ext>
            </a:extLst>
          </p:cNvPr>
          <p:cNvCxnSpPr>
            <a:cxnSpLocks/>
          </p:cNvCxnSpPr>
          <p:nvPr/>
        </p:nvCxnSpPr>
        <p:spPr>
          <a:xfrm flipH="1">
            <a:off x="236585" y="160020"/>
            <a:ext cx="11679644"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25" name="image1.jpeg">
            <a:extLst>
              <a:ext uri="{FF2B5EF4-FFF2-40B4-BE49-F238E27FC236}">
                <a16:creationId xmlns:a16="http://schemas.microsoft.com/office/drawing/2014/main" id="{AEECB505-FE5C-6546-A535-9B889FF8A53D}"/>
              </a:ext>
            </a:extLst>
          </p:cNvPr>
          <p:cNvPicPr/>
          <p:nvPr/>
        </p:nvPicPr>
        <p:blipFill>
          <a:blip r:embed="rId3" cstate="print"/>
          <a:stretch>
            <a:fillRect/>
          </a:stretch>
        </p:blipFill>
        <p:spPr>
          <a:xfrm>
            <a:off x="10824029" y="5469453"/>
            <a:ext cx="1092200" cy="1050925"/>
          </a:xfrm>
          <a:prstGeom prst="rect">
            <a:avLst/>
          </a:prstGeom>
        </p:spPr>
      </p:pic>
      <p:sp>
        <p:nvSpPr>
          <p:cNvPr id="4" name="TextBox 3">
            <a:extLst>
              <a:ext uri="{FF2B5EF4-FFF2-40B4-BE49-F238E27FC236}">
                <a16:creationId xmlns:a16="http://schemas.microsoft.com/office/drawing/2014/main" id="{FF241B1E-F80F-1440-A33D-6D324E8B692F}"/>
              </a:ext>
            </a:extLst>
          </p:cNvPr>
          <p:cNvSpPr txBox="1"/>
          <p:nvPr/>
        </p:nvSpPr>
        <p:spPr>
          <a:xfrm>
            <a:off x="457208" y="6023117"/>
            <a:ext cx="4408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760372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3DC6-3EEB-437E-A851-3955F09A8CC7}"/>
              </a:ext>
            </a:extLst>
          </p:cNvPr>
          <p:cNvSpPr>
            <a:spLocks noGrp="1"/>
          </p:cNvSpPr>
          <p:nvPr>
            <p:ph type="title"/>
          </p:nvPr>
        </p:nvSpPr>
        <p:spPr>
          <a:xfrm>
            <a:off x="838200" y="365125"/>
            <a:ext cx="10515600" cy="1325563"/>
          </a:xfrm>
        </p:spPr>
        <p:txBody>
          <a:bodyPr/>
          <a:lstStyle/>
          <a:p>
            <a:pPr algn="ctr"/>
            <a:r>
              <a:rPr lang="en-US" b="1" dirty="0">
                <a:solidFill>
                  <a:srgbClr val="2D7741"/>
                </a:solidFill>
              </a:rPr>
              <a:t>Why Canada?</a:t>
            </a:r>
          </a:p>
        </p:txBody>
      </p:sp>
      <p:sp>
        <p:nvSpPr>
          <p:cNvPr id="3" name="Content Placeholder 2">
            <a:extLst>
              <a:ext uri="{FF2B5EF4-FFF2-40B4-BE49-F238E27FC236}">
                <a16:creationId xmlns:a16="http://schemas.microsoft.com/office/drawing/2014/main" id="{DEF4ADEB-E996-4188-807C-1428AE4C4C43}"/>
              </a:ext>
            </a:extLst>
          </p:cNvPr>
          <p:cNvSpPr>
            <a:spLocks noGrp="1"/>
          </p:cNvSpPr>
          <p:nvPr>
            <p:ph idx="1"/>
          </p:nvPr>
        </p:nvSpPr>
        <p:spPr>
          <a:xfrm>
            <a:off x="838200" y="1541934"/>
            <a:ext cx="10515600" cy="4635029"/>
          </a:xfrm>
        </p:spPr>
        <p:txBody>
          <a:bodyPr/>
          <a:lstStyle/>
          <a:p>
            <a:r>
              <a:rPr lang="en-US" dirty="0"/>
              <a:t>Publicly available data</a:t>
            </a:r>
          </a:p>
          <a:p>
            <a:r>
              <a:rPr lang="en-US" dirty="0"/>
              <a:t>Analyzes data from a basket of OECD countries to set price</a:t>
            </a:r>
          </a:p>
          <a:p>
            <a:r>
              <a:rPr lang="en-US" dirty="0"/>
              <a:t>Model uses price data from 4 provinces ( Ontario, Quebec, BC, Alberta) and, for unavailable prices, Patented Medicines Prices Review Board </a:t>
            </a:r>
          </a:p>
          <a:p>
            <a:r>
              <a:rPr lang="en-US" dirty="0"/>
              <a:t>Uses  lowest of these or US price to set upper limit</a:t>
            </a:r>
          </a:p>
          <a:p>
            <a:r>
              <a:rPr lang="en-US" dirty="0"/>
              <a:t>Could reference price to  US Medicare if most favored nation implemented</a:t>
            </a:r>
          </a:p>
          <a:p>
            <a:endParaRPr lang="en-US" dirty="0"/>
          </a:p>
          <a:p>
            <a:endParaRPr lang="en-US" dirty="0"/>
          </a:p>
        </p:txBody>
      </p:sp>
      <p:cxnSp>
        <p:nvCxnSpPr>
          <p:cNvPr id="5" name="Straight Connector 4">
            <a:extLst>
              <a:ext uri="{FF2B5EF4-FFF2-40B4-BE49-F238E27FC236}">
                <a16:creationId xmlns:a16="http://schemas.microsoft.com/office/drawing/2014/main" id="{B8D1239B-2472-A14C-855D-43AC122CBB06}"/>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69BEBC0-9A25-154A-B5E3-5B4C2F10E7D0}"/>
              </a:ext>
            </a:extLst>
          </p:cNvPr>
          <p:cNvCxnSpPr>
            <a:cxnSpLocks/>
          </p:cNvCxnSpPr>
          <p:nvPr/>
        </p:nvCxnSpPr>
        <p:spPr>
          <a:xfrm>
            <a:off x="11926781" y="248193"/>
            <a:ext cx="0" cy="6322423"/>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E9952A-9CD6-114F-94C3-4A5E34C02FFB}"/>
              </a:ext>
            </a:extLst>
          </p:cNvPr>
          <p:cNvCxnSpPr>
            <a:cxnSpLocks/>
          </p:cNvCxnSpPr>
          <p:nvPr/>
        </p:nvCxnSpPr>
        <p:spPr>
          <a:xfrm flipH="1">
            <a:off x="236585" y="6570616"/>
            <a:ext cx="11690196"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35B7AC-36FE-B140-970D-215F40373879}"/>
              </a:ext>
            </a:extLst>
          </p:cNvPr>
          <p:cNvCxnSpPr>
            <a:cxnSpLocks/>
          </p:cNvCxnSpPr>
          <p:nvPr/>
        </p:nvCxnSpPr>
        <p:spPr>
          <a:xfrm flipH="1">
            <a:off x="275770" y="248193"/>
            <a:ext cx="11651011"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3" name="image1.jpeg">
            <a:extLst>
              <a:ext uri="{FF2B5EF4-FFF2-40B4-BE49-F238E27FC236}">
                <a16:creationId xmlns:a16="http://schemas.microsoft.com/office/drawing/2014/main" id="{5C638ECF-FE2A-E94D-A8DB-849645745684}"/>
              </a:ext>
            </a:extLst>
          </p:cNvPr>
          <p:cNvPicPr/>
          <p:nvPr/>
        </p:nvPicPr>
        <p:blipFill>
          <a:blip r:embed="rId3" cstate="print"/>
          <a:stretch>
            <a:fillRect/>
          </a:stretch>
        </p:blipFill>
        <p:spPr>
          <a:xfrm>
            <a:off x="10618838" y="5505478"/>
            <a:ext cx="1297391" cy="1052076"/>
          </a:xfrm>
          <a:prstGeom prst="rect">
            <a:avLst/>
          </a:prstGeom>
        </p:spPr>
      </p:pic>
      <p:sp>
        <p:nvSpPr>
          <p:cNvPr id="4" name="TextBox 3">
            <a:extLst>
              <a:ext uri="{FF2B5EF4-FFF2-40B4-BE49-F238E27FC236}">
                <a16:creationId xmlns:a16="http://schemas.microsoft.com/office/drawing/2014/main" id="{A51A7E76-4BBC-4B42-A9AE-67EB223B0476}"/>
              </a:ext>
            </a:extLst>
          </p:cNvPr>
          <p:cNvSpPr txBox="1"/>
          <p:nvPr/>
        </p:nvSpPr>
        <p:spPr>
          <a:xfrm>
            <a:off x="437326" y="6023128"/>
            <a:ext cx="440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1829576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A35A-7C23-9340-A329-4AADC052224B}"/>
              </a:ext>
            </a:extLst>
          </p:cNvPr>
          <p:cNvSpPr>
            <a:spLocks noGrp="1"/>
          </p:cNvSpPr>
          <p:nvPr>
            <p:ph type="title"/>
          </p:nvPr>
        </p:nvSpPr>
        <p:spPr>
          <a:xfrm>
            <a:off x="577516" y="315975"/>
            <a:ext cx="10443395" cy="633148"/>
          </a:xfrm>
        </p:spPr>
        <p:txBody>
          <a:bodyPr>
            <a:noAutofit/>
          </a:bodyPr>
          <a:lstStyle/>
          <a:p>
            <a:pPr algn="ctr"/>
            <a:r>
              <a:rPr lang="en-US" sz="2800" b="1" dirty="0"/>
              <a:t>         </a:t>
            </a:r>
            <a:r>
              <a:rPr lang="en-US" sz="2800" b="1" dirty="0">
                <a:solidFill>
                  <a:srgbClr val="2D7741"/>
                </a:solidFill>
              </a:rPr>
              <a:t>Example Drug Price Comparisons</a:t>
            </a:r>
          </a:p>
        </p:txBody>
      </p:sp>
      <p:graphicFrame>
        <p:nvGraphicFramePr>
          <p:cNvPr id="7" name="Table 6">
            <a:extLst>
              <a:ext uri="{FF2B5EF4-FFF2-40B4-BE49-F238E27FC236}">
                <a16:creationId xmlns:a16="http://schemas.microsoft.com/office/drawing/2014/main" id="{67789676-0941-A548-8024-2DF90A1C7544}"/>
              </a:ext>
            </a:extLst>
          </p:cNvPr>
          <p:cNvGraphicFramePr>
            <a:graphicFrameLocks noGrp="1"/>
          </p:cNvGraphicFramePr>
          <p:nvPr/>
        </p:nvGraphicFramePr>
        <p:xfrm>
          <a:off x="1122744" y="1539433"/>
          <a:ext cx="9363919" cy="4044365"/>
        </p:xfrm>
        <a:graphic>
          <a:graphicData uri="http://schemas.openxmlformats.org/drawingml/2006/table">
            <a:tbl>
              <a:tblPr firstRow="1" firstCol="1" bandRow="1">
                <a:tableStyleId>{C083E6E3-FA7D-4D7B-A595-EF9225AFEA82}</a:tableStyleId>
              </a:tblPr>
              <a:tblGrid>
                <a:gridCol w="2291788">
                  <a:extLst>
                    <a:ext uri="{9D8B030D-6E8A-4147-A177-3AD203B41FA5}">
                      <a16:colId xmlns:a16="http://schemas.microsoft.com/office/drawing/2014/main" val="3283800634"/>
                    </a:ext>
                  </a:extLst>
                </a:gridCol>
                <a:gridCol w="2104430">
                  <a:extLst>
                    <a:ext uri="{9D8B030D-6E8A-4147-A177-3AD203B41FA5}">
                      <a16:colId xmlns:a16="http://schemas.microsoft.com/office/drawing/2014/main" val="1569192578"/>
                    </a:ext>
                  </a:extLst>
                </a:gridCol>
                <a:gridCol w="2490719">
                  <a:extLst>
                    <a:ext uri="{9D8B030D-6E8A-4147-A177-3AD203B41FA5}">
                      <a16:colId xmlns:a16="http://schemas.microsoft.com/office/drawing/2014/main" val="3304103006"/>
                    </a:ext>
                  </a:extLst>
                </a:gridCol>
                <a:gridCol w="2476982">
                  <a:extLst>
                    <a:ext uri="{9D8B030D-6E8A-4147-A177-3AD203B41FA5}">
                      <a16:colId xmlns:a16="http://schemas.microsoft.com/office/drawing/2014/main" val="3125560846"/>
                    </a:ext>
                  </a:extLst>
                </a:gridCol>
              </a:tblGrid>
              <a:tr h="1071186">
                <a:tc>
                  <a:txBody>
                    <a:bodyPr/>
                    <a:lstStyle/>
                    <a:p>
                      <a:pPr marL="0" marR="0">
                        <a:lnSpc>
                          <a:spcPct val="107000"/>
                        </a:lnSpc>
                        <a:spcBef>
                          <a:spcPts val="0"/>
                        </a:spcBef>
                        <a:spcAft>
                          <a:spcPts val="0"/>
                        </a:spcAft>
                      </a:pPr>
                      <a:r>
                        <a:rPr lang="en-US" sz="1400" dirty="0">
                          <a:solidFill>
                            <a:srgbClr val="000000"/>
                          </a:solidFill>
                          <a:effectLst/>
                        </a:rPr>
                        <a:t>Drug</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fr-FR" sz="1400" dirty="0">
                          <a:solidFill>
                            <a:srgbClr val="000000"/>
                          </a:solidFill>
                          <a:effectLst/>
                        </a:rPr>
                        <a:t>US Price (NADAC)</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Canadian Reference Rate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How much more US consumers pay vs. Canadians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711868"/>
                  </a:ext>
                </a:extLst>
              </a:tr>
              <a:tr h="803225">
                <a:tc>
                  <a:txBody>
                    <a:bodyPr/>
                    <a:lstStyle/>
                    <a:p>
                      <a:pPr marL="0" marR="0">
                        <a:lnSpc>
                          <a:spcPct val="107000"/>
                        </a:lnSpc>
                        <a:spcBef>
                          <a:spcPts val="0"/>
                        </a:spcBef>
                        <a:spcAft>
                          <a:spcPts val="0"/>
                        </a:spcAft>
                      </a:pPr>
                      <a:r>
                        <a:rPr lang="en-US" sz="1400" dirty="0">
                          <a:solidFill>
                            <a:srgbClr val="000000"/>
                          </a:solidFill>
                          <a:effectLst/>
                        </a:rPr>
                        <a:t>Xeljanz [5 mg]</a:t>
                      </a:r>
                    </a:p>
                    <a:p>
                      <a:pPr marL="0" marR="0">
                        <a:lnSpc>
                          <a:spcPct val="107000"/>
                        </a:lnSpc>
                        <a:spcBef>
                          <a:spcPts val="0"/>
                        </a:spcBef>
                        <a:spcAft>
                          <a:spcPts val="0"/>
                        </a:spcAft>
                      </a:pPr>
                      <a:r>
                        <a:rPr lang="en-US" sz="1400" b="0" i="1" dirty="0">
                          <a:solidFill>
                            <a:srgbClr val="000000"/>
                          </a:solidFill>
                          <a:effectLst/>
                        </a:rPr>
                        <a:t>(rheumatoid arthritis)</a:t>
                      </a:r>
                      <a:endParaRPr lang="en-US" sz="14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$76.07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$16.96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448.53%</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77460"/>
                  </a:ext>
                </a:extLst>
              </a:tr>
              <a:tr h="803225">
                <a:tc>
                  <a:txBody>
                    <a:bodyPr/>
                    <a:lstStyle/>
                    <a:p>
                      <a:pPr marL="0" marR="0">
                        <a:lnSpc>
                          <a:spcPct val="107000"/>
                        </a:lnSpc>
                        <a:spcBef>
                          <a:spcPts val="0"/>
                        </a:spcBef>
                        <a:spcAft>
                          <a:spcPts val="0"/>
                        </a:spcAft>
                      </a:pPr>
                      <a:r>
                        <a:rPr lang="en-US" sz="1400" dirty="0">
                          <a:solidFill>
                            <a:srgbClr val="000000"/>
                          </a:solidFill>
                          <a:effectLst/>
                        </a:rPr>
                        <a:t>Eliquis [2.5 mg]</a:t>
                      </a:r>
                    </a:p>
                    <a:p>
                      <a:pPr marL="0" marR="0">
                        <a:lnSpc>
                          <a:spcPct val="107000"/>
                        </a:lnSpc>
                        <a:spcBef>
                          <a:spcPts val="0"/>
                        </a:spcBef>
                        <a:spcAft>
                          <a:spcPts val="0"/>
                        </a:spcAft>
                      </a:pPr>
                      <a:r>
                        <a:rPr lang="en-US" sz="1400" b="0" i="1" dirty="0">
                          <a:solidFill>
                            <a:srgbClr val="000000"/>
                          </a:solidFill>
                          <a:effectLst/>
                        </a:rPr>
                        <a:t>(Anticoagulant)</a:t>
                      </a:r>
                      <a:endParaRPr lang="en-US" sz="14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$7.53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$1.17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643.59%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889044"/>
                  </a:ext>
                </a:extLst>
              </a:tr>
              <a:tr h="766844">
                <a:tc>
                  <a:txBody>
                    <a:bodyPr/>
                    <a:lstStyle/>
                    <a:p>
                      <a:pPr marL="0" marR="0">
                        <a:lnSpc>
                          <a:spcPct val="107000"/>
                        </a:lnSpc>
                        <a:spcBef>
                          <a:spcPts val="0"/>
                        </a:spcBef>
                        <a:spcAft>
                          <a:spcPts val="0"/>
                        </a:spcAft>
                      </a:pPr>
                      <a:r>
                        <a:rPr lang="en-US" sz="1400" dirty="0">
                          <a:solidFill>
                            <a:srgbClr val="000000"/>
                          </a:solidFill>
                          <a:effectLst/>
                        </a:rPr>
                        <a:t>Eplcusa [400/100 mg]</a:t>
                      </a:r>
                    </a:p>
                    <a:p>
                      <a:pPr marL="0" marR="0">
                        <a:lnSpc>
                          <a:spcPct val="107000"/>
                        </a:lnSpc>
                        <a:spcBef>
                          <a:spcPts val="0"/>
                        </a:spcBef>
                        <a:spcAft>
                          <a:spcPts val="0"/>
                        </a:spcAft>
                      </a:pPr>
                      <a:r>
                        <a:rPr lang="en-US" sz="1400" b="0" i="1" dirty="0">
                          <a:solidFill>
                            <a:srgbClr val="000000"/>
                          </a:solidFill>
                          <a:effectLst/>
                        </a:rPr>
                        <a:t>(hepatitis C)</a:t>
                      </a:r>
                      <a:endParaRPr lang="en-US" sz="14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$869.05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$521.43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166.67%</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02778"/>
                  </a:ext>
                </a:extLst>
              </a:tr>
              <a:tr h="599885">
                <a:tc>
                  <a:txBody>
                    <a:bodyPr/>
                    <a:lstStyle/>
                    <a:p>
                      <a:pPr marL="0" marR="0">
                        <a:lnSpc>
                          <a:spcPct val="107000"/>
                        </a:lnSpc>
                        <a:spcBef>
                          <a:spcPts val="0"/>
                        </a:spcBef>
                        <a:spcAft>
                          <a:spcPts val="0"/>
                        </a:spcAft>
                      </a:pPr>
                      <a:r>
                        <a:rPr lang="en-US" sz="1400" dirty="0">
                          <a:solidFill>
                            <a:srgbClr val="000000"/>
                          </a:solidFill>
                          <a:effectLst/>
                        </a:rPr>
                        <a:t>Zytiga [250 mg]</a:t>
                      </a:r>
                    </a:p>
                    <a:p>
                      <a:pPr marL="0" marR="0">
                        <a:lnSpc>
                          <a:spcPct val="107000"/>
                        </a:lnSpc>
                        <a:spcBef>
                          <a:spcPts val="0"/>
                        </a:spcBef>
                        <a:spcAft>
                          <a:spcPts val="0"/>
                        </a:spcAft>
                      </a:pPr>
                      <a:r>
                        <a:rPr lang="en-US" sz="1400" b="0" i="1" dirty="0">
                          <a:solidFill>
                            <a:srgbClr val="000000"/>
                          </a:solidFill>
                          <a:effectLst/>
                        </a:rPr>
                        <a:t>(cancer)</a:t>
                      </a:r>
                      <a:endParaRPr lang="en-US" sz="14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$87.63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$20.68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rPr>
                        <a:t>423.74%</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310068"/>
                  </a:ext>
                </a:extLst>
              </a:tr>
            </a:tbl>
          </a:graphicData>
        </a:graphic>
      </p:graphicFrame>
      <p:sp>
        <p:nvSpPr>
          <p:cNvPr id="8" name="TextBox 7">
            <a:extLst>
              <a:ext uri="{FF2B5EF4-FFF2-40B4-BE49-F238E27FC236}">
                <a16:creationId xmlns:a16="http://schemas.microsoft.com/office/drawing/2014/main" id="{CEB51A78-ADF0-9448-B4C7-EC98E48CCBE8}"/>
              </a:ext>
            </a:extLst>
          </p:cNvPr>
          <p:cNvSpPr txBox="1"/>
          <p:nvPr/>
        </p:nvSpPr>
        <p:spPr>
          <a:xfrm>
            <a:off x="1122744" y="5674014"/>
            <a:ext cx="9363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Prices, effective as of June 2020, represent unit cost (i.e., per tablet, pill, etc.) in US dollars, converted at an exchange rate of $1 CAN = 73 cents USD.</a:t>
            </a:r>
          </a:p>
        </p:txBody>
      </p:sp>
      <p:cxnSp>
        <p:nvCxnSpPr>
          <p:cNvPr id="6" name="Straight Connector 5">
            <a:extLst>
              <a:ext uri="{FF2B5EF4-FFF2-40B4-BE49-F238E27FC236}">
                <a16:creationId xmlns:a16="http://schemas.microsoft.com/office/drawing/2014/main" id="{72C1F6BC-6814-D34F-98AD-CC706D99AA0F}"/>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D428A3-B6D6-D247-8AE1-27FD080DD01B}"/>
              </a:ext>
            </a:extLst>
          </p:cNvPr>
          <p:cNvCxnSpPr>
            <a:cxnSpLocks/>
          </p:cNvCxnSpPr>
          <p:nvPr/>
        </p:nvCxnSpPr>
        <p:spPr>
          <a:xfrm>
            <a:off x="11916229" y="274319"/>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3F405F-631A-8046-A5E4-A7F704FE5E47}"/>
              </a:ext>
            </a:extLst>
          </p:cNvPr>
          <p:cNvCxnSpPr>
            <a:cxnSpLocks/>
          </p:cNvCxnSpPr>
          <p:nvPr/>
        </p:nvCxnSpPr>
        <p:spPr>
          <a:xfrm flipH="1">
            <a:off x="236584" y="6570616"/>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88268F-3A90-0E45-A4DB-4B0993151F69}"/>
              </a:ext>
            </a:extLst>
          </p:cNvPr>
          <p:cNvCxnSpPr>
            <a:cxnSpLocks/>
          </p:cNvCxnSpPr>
          <p:nvPr/>
        </p:nvCxnSpPr>
        <p:spPr>
          <a:xfrm flipH="1">
            <a:off x="256177" y="250369"/>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4" name="image1.jpeg">
            <a:extLst>
              <a:ext uri="{FF2B5EF4-FFF2-40B4-BE49-F238E27FC236}">
                <a16:creationId xmlns:a16="http://schemas.microsoft.com/office/drawing/2014/main" id="{0D7EB642-F7C9-7543-B9D1-7886810942B3}"/>
              </a:ext>
            </a:extLst>
          </p:cNvPr>
          <p:cNvPicPr/>
          <p:nvPr/>
        </p:nvPicPr>
        <p:blipFill>
          <a:blip r:embed="rId2" cstate="print"/>
          <a:stretch>
            <a:fillRect/>
          </a:stretch>
        </p:blipFill>
        <p:spPr>
          <a:xfrm>
            <a:off x="10824029" y="5519691"/>
            <a:ext cx="1092200" cy="1050925"/>
          </a:xfrm>
          <a:prstGeom prst="rect">
            <a:avLst/>
          </a:prstGeom>
        </p:spPr>
      </p:pic>
      <p:sp>
        <p:nvSpPr>
          <p:cNvPr id="3" name="TextBox 2">
            <a:extLst>
              <a:ext uri="{FF2B5EF4-FFF2-40B4-BE49-F238E27FC236}">
                <a16:creationId xmlns:a16="http://schemas.microsoft.com/office/drawing/2014/main" id="{4D2A1308-0554-E34B-9D7B-1B7D8E3FA13B}"/>
              </a:ext>
            </a:extLst>
          </p:cNvPr>
          <p:cNvSpPr txBox="1"/>
          <p:nvPr/>
        </p:nvSpPr>
        <p:spPr>
          <a:xfrm>
            <a:off x="437325" y="6135679"/>
            <a:ext cx="423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Tree>
    <p:extLst>
      <p:ext uri="{BB962C8B-B14F-4D97-AF65-F5344CB8AC3E}">
        <p14:creationId xmlns:p14="http://schemas.microsoft.com/office/powerpoint/2010/main" val="1695393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2EF3-BDE6-47B9-A2BA-2A18F45DD238}"/>
              </a:ext>
            </a:extLst>
          </p:cNvPr>
          <p:cNvSpPr>
            <a:spLocks noGrp="1"/>
          </p:cNvSpPr>
          <p:nvPr>
            <p:ph type="title"/>
          </p:nvPr>
        </p:nvSpPr>
        <p:spPr>
          <a:xfrm>
            <a:off x="838200" y="365125"/>
            <a:ext cx="10088879" cy="1325563"/>
          </a:xfrm>
        </p:spPr>
        <p:txBody>
          <a:bodyPr/>
          <a:lstStyle/>
          <a:p>
            <a:pPr algn="ctr"/>
            <a:r>
              <a:rPr lang="en-US" b="1" dirty="0">
                <a:solidFill>
                  <a:srgbClr val="2D7741"/>
                </a:solidFill>
              </a:rPr>
              <a:t>Legal issues</a:t>
            </a:r>
          </a:p>
        </p:txBody>
      </p:sp>
      <p:sp>
        <p:nvSpPr>
          <p:cNvPr id="3" name="Content Placeholder 2">
            <a:extLst>
              <a:ext uri="{FF2B5EF4-FFF2-40B4-BE49-F238E27FC236}">
                <a16:creationId xmlns:a16="http://schemas.microsoft.com/office/drawing/2014/main" id="{30167489-ED37-46BA-BD92-8BA0B451895D}"/>
              </a:ext>
            </a:extLst>
          </p:cNvPr>
          <p:cNvSpPr>
            <a:spLocks noGrp="1"/>
          </p:cNvSpPr>
          <p:nvPr>
            <p:ph idx="1"/>
          </p:nvPr>
        </p:nvSpPr>
        <p:spPr>
          <a:xfrm>
            <a:off x="838200" y="1507530"/>
            <a:ext cx="10515600" cy="4669433"/>
          </a:xfrm>
        </p:spPr>
        <p:txBody>
          <a:bodyPr/>
          <a:lstStyle/>
          <a:p>
            <a:r>
              <a:rPr lang="en-US" b="1" dirty="0"/>
              <a:t>Patent Pre-emption</a:t>
            </a:r>
          </a:p>
          <a:p>
            <a:pPr lvl="1"/>
            <a:r>
              <a:rPr lang="en-US" i="1" dirty="0"/>
              <a:t>Biotechnology Industry Organization v. D.C.</a:t>
            </a:r>
            <a:r>
              <a:rPr lang="en-US" dirty="0"/>
              <a:t> – ruled a DC law prevented Rx from being sold at excessive price</a:t>
            </a:r>
          </a:p>
          <a:p>
            <a:pPr lvl="1"/>
            <a:r>
              <a:rPr lang="en-US" dirty="0"/>
              <a:t>Court ruled law limits patent protection on manufacturer pricing</a:t>
            </a:r>
          </a:p>
          <a:p>
            <a:pPr marL="457200" lvl="1" indent="0">
              <a:buNone/>
            </a:pPr>
            <a:r>
              <a:rPr lang="en-US" dirty="0"/>
              <a:t>This model:</a:t>
            </a:r>
          </a:p>
          <a:p>
            <a:pPr marL="457200" lvl="1" indent="0">
              <a:buNone/>
            </a:pPr>
            <a:r>
              <a:rPr lang="en-US" dirty="0"/>
              <a:t>	Does not limit to patented products</a:t>
            </a:r>
          </a:p>
          <a:p>
            <a:pPr marL="457200" lvl="1" indent="0">
              <a:buNone/>
            </a:pPr>
            <a:r>
              <a:rPr lang="en-US" dirty="0"/>
              <a:t>	Does not regulate price</a:t>
            </a:r>
          </a:p>
          <a:p>
            <a:pPr marL="457200" lvl="1" indent="0">
              <a:buNone/>
            </a:pPr>
            <a:endParaRPr lang="en-US" dirty="0"/>
          </a:p>
          <a:p>
            <a:pPr marL="457200" lvl="1" indent="0">
              <a:buNone/>
            </a:pPr>
            <a:r>
              <a:rPr lang="en-US" b="1" dirty="0"/>
              <a:t>-Dormant Commerce Clause</a:t>
            </a:r>
          </a:p>
          <a:p>
            <a:pPr marL="457200" lvl="1" indent="0">
              <a:buNone/>
            </a:pPr>
            <a:r>
              <a:rPr lang="en-US" dirty="0"/>
              <a:t>	This model : strictly limits to in–state transactions ; protects local 	pharmacies</a:t>
            </a:r>
          </a:p>
          <a:p>
            <a:pPr marL="457200" lvl="1" indent="0">
              <a:buNone/>
            </a:pPr>
            <a:endParaRPr lang="en-US" dirty="0"/>
          </a:p>
          <a:p>
            <a:pPr marL="457200" lvl="1" indent="0">
              <a:buNone/>
            </a:pPr>
            <a:endParaRPr lang="en-US" dirty="0"/>
          </a:p>
          <a:p>
            <a:pPr lvl="1"/>
            <a:endParaRPr lang="en-US" dirty="0"/>
          </a:p>
        </p:txBody>
      </p:sp>
      <p:cxnSp>
        <p:nvCxnSpPr>
          <p:cNvPr id="5" name="Straight Connector 4">
            <a:extLst>
              <a:ext uri="{FF2B5EF4-FFF2-40B4-BE49-F238E27FC236}">
                <a16:creationId xmlns:a16="http://schemas.microsoft.com/office/drawing/2014/main" id="{03D295C3-7C06-4544-A917-89207023A2F5}"/>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3F3973-44D0-7E45-8A6C-CCEB53407F79}"/>
              </a:ext>
            </a:extLst>
          </p:cNvPr>
          <p:cNvCxnSpPr>
            <a:cxnSpLocks/>
          </p:cNvCxnSpPr>
          <p:nvPr/>
        </p:nvCxnSpPr>
        <p:spPr>
          <a:xfrm>
            <a:off x="11916229"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C5C07D-9D5C-054C-B859-BE5E5EC5146C}"/>
              </a:ext>
            </a:extLst>
          </p:cNvPr>
          <p:cNvCxnSpPr>
            <a:cxnSpLocks/>
          </p:cNvCxnSpPr>
          <p:nvPr/>
        </p:nvCxnSpPr>
        <p:spPr>
          <a:xfrm flipH="1">
            <a:off x="236584" y="6570616"/>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945329-7FAF-2C4E-8F7A-D9BCD389B39B}"/>
              </a:ext>
            </a:extLst>
          </p:cNvPr>
          <p:cNvCxnSpPr>
            <a:cxnSpLocks/>
          </p:cNvCxnSpPr>
          <p:nvPr/>
        </p:nvCxnSpPr>
        <p:spPr>
          <a:xfrm flipH="1">
            <a:off x="236584" y="248193"/>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9C6027CA-BB23-EF4A-B558-42CF85CF6C63}"/>
              </a:ext>
            </a:extLst>
          </p:cNvPr>
          <p:cNvPicPr/>
          <p:nvPr/>
        </p:nvPicPr>
        <p:blipFill>
          <a:blip r:embed="rId3" cstate="print"/>
          <a:stretch>
            <a:fillRect/>
          </a:stretch>
        </p:blipFill>
        <p:spPr>
          <a:xfrm>
            <a:off x="10824029" y="5506629"/>
            <a:ext cx="1092200" cy="1050925"/>
          </a:xfrm>
          <a:prstGeom prst="rect">
            <a:avLst/>
          </a:prstGeom>
        </p:spPr>
      </p:pic>
      <p:sp>
        <p:nvSpPr>
          <p:cNvPr id="4" name="TextBox 3">
            <a:extLst>
              <a:ext uri="{FF2B5EF4-FFF2-40B4-BE49-F238E27FC236}">
                <a16:creationId xmlns:a16="http://schemas.microsoft.com/office/drawing/2014/main" id="{687BDAE0-EEE1-AD48-AC1D-CDDE1D4955B5}"/>
              </a:ext>
            </a:extLst>
          </p:cNvPr>
          <p:cNvSpPr txBox="1"/>
          <p:nvPr/>
        </p:nvSpPr>
        <p:spPr>
          <a:xfrm>
            <a:off x="516849" y="6023117"/>
            <a:ext cx="4783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spTree>
    <p:extLst>
      <p:ext uri="{BB962C8B-B14F-4D97-AF65-F5344CB8AC3E}">
        <p14:creationId xmlns:p14="http://schemas.microsoft.com/office/powerpoint/2010/main" val="1044409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98E9-0C13-49F9-AFFC-EDD109C59618}"/>
              </a:ext>
            </a:extLst>
          </p:cNvPr>
          <p:cNvSpPr>
            <a:spLocks noGrp="1"/>
          </p:cNvSpPr>
          <p:nvPr>
            <p:ph type="title"/>
          </p:nvPr>
        </p:nvSpPr>
        <p:spPr/>
        <p:txBody>
          <a:bodyPr/>
          <a:lstStyle/>
          <a:p>
            <a:pPr algn="ctr"/>
            <a:r>
              <a:rPr lang="en-US" b="1" dirty="0">
                <a:solidFill>
                  <a:srgbClr val="2D7741"/>
                </a:solidFill>
              </a:rPr>
              <a:t>NASHP Rx Pricing Center Can Help</a:t>
            </a:r>
          </a:p>
        </p:txBody>
      </p:sp>
      <p:sp>
        <p:nvSpPr>
          <p:cNvPr id="3" name="Content Placeholder 2">
            <a:extLst>
              <a:ext uri="{FF2B5EF4-FFF2-40B4-BE49-F238E27FC236}">
                <a16:creationId xmlns:a16="http://schemas.microsoft.com/office/drawing/2014/main" id="{E9AF72CF-EB77-4F67-854B-38F310D41B76}"/>
              </a:ext>
            </a:extLst>
          </p:cNvPr>
          <p:cNvSpPr>
            <a:spLocks noGrp="1"/>
          </p:cNvSpPr>
          <p:nvPr>
            <p:ph idx="1"/>
          </p:nvPr>
        </p:nvSpPr>
        <p:spPr/>
        <p:txBody>
          <a:bodyPr/>
          <a:lstStyle/>
          <a:p>
            <a:r>
              <a:rPr lang="en-US" dirty="0"/>
              <a:t>Model laws, Q and A, legal briefs</a:t>
            </a:r>
          </a:p>
          <a:p>
            <a:r>
              <a:rPr lang="en-US" dirty="0"/>
              <a:t>Convene with other states advancing these models – “safe harbor”</a:t>
            </a:r>
          </a:p>
          <a:p>
            <a:r>
              <a:rPr lang="en-US" dirty="0"/>
              <a:t>Staff technical assistance</a:t>
            </a:r>
          </a:p>
          <a:p>
            <a:r>
              <a:rPr lang="en-US" dirty="0"/>
              <a:t>And whatever else you need…..</a:t>
            </a:r>
          </a:p>
          <a:p>
            <a:pPr marL="0" indent="0">
              <a:buNone/>
            </a:pPr>
            <a:r>
              <a:rPr lang="en-US" dirty="0"/>
              <a:t>	</a:t>
            </a:r>
            <a:r>
              <a:rPr lang="en-US" dirty="0">
                <a:hlinkClick r:id="rId3"/>
              </a:rPr>
              <a:t>https://www.nashp.org/policy/prescription-drug-pricing/</a:t>
            </a:r>
            <a:endParaRPr lang="en-US" dirty="0"/>
          </a:p>
          <a:p>
            <a:pPr marL="0" indent="0">
              <a:buNone/>
            </a:pPr>
            <a:endParaRPr lang="en-US" dirty="0"/>
          </a:p>
          <a:p>
            <a:pPr marL="0" indent="0">
              <a:buNone/>
            </a:pPr>
            <a:r>
              <a:rPr lang="en-US" dirty="0"/>
              <a:t>Special thanks to Arnold Ventures for on-going support</a:t>
            </a:r>
          </a:p>
          <a:p>
            <a:endParaRPr lang="en-US" dirty="0"/>
          </a:p>
          <a:p>
            <a:endParaRPr lang="en-US" dirty="0"/>
          </a:p>
          <a:p>
            <a:pPr marL="0" indent="0">
              <a:buNone/>
            </a:pPr>
            <a:endParaRPr lang="en-US" dirty="0"/>
          </a:p>
          <a:p>
            <a:endParaRPr lang="en-US" dirty="0"/>
          </a:p>
        </p:txBody>
      </p:sp>
      <p:cxnSp>
        <p:nvCxnSpPr>
          <p:cNvPr id="5" name="Straight Connector 4">
            <a:extLst>
              <a:ext uri="{FF2B5EF4-FFF2-40B4-BE49-F238E27FC236}">
                <a16:creationId xmlns:a16="http://schemas.microsoft.com/office/drawing/2014/main" id="{48933489-1767-004E-BC2C-854262FD221E}"/>
              </a:ext>
            </a:extLst>
          </p:cNvPr>
          <p:cNvCxnSpPr>
            <a:cxnSpLocks/>
          </p:cNvCxnSpPr>
          <p:nvPr/>
        </p:nvCxnSpPr>
        <p:spPr>
          <a:xfrm>
            <a:off x="275770" y="248193"/>
            <a:ext cx="0" cy="6309361"/>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CBA3F7-3C24-A245-A755-894C19018D67}"/>
              </a:ext>
            </a:extLst>
          </p:cNvPr>
          <p:cNvCxnSpPr>
            <a:cxnSpLocks/>
          </p:cNvCxnSpPr>
          <p:nvPr/>
        </p:nvCxnSpPr>
        <p:spPr>
          <a:xfrm>
            <a:off x="11916229" y="246559"/>
            <a:ext cx="0" cy="6324057"/>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6D4CDA8-811E-114A-B9CD-E3DBE4C32DDA}"/>
              </a:ext>
            </a:extLst>
          </p:cNvPr>
          <p:cNvCxnSpPr>
            <a:cxnSpLocks/>
          </p:cNvCxnSpPr>
          <p:nvPr/>
        </p:nvCxnSpPr>
        <p:spPr>
          <a:xfrm flipH="1">
            <a:off x="236585" y="6570616"/>
            <a:ext cx="11679644"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F4D81C-E18A-C946-8AE0-66130F2FA69A}"/>
              </a:ext>
            </a:extLst>
          </p:cNvPr>
          <p:cNvCxnSpPr>
            <a:cxnSpLocks/>
          </p:cNvCxnSpPr>
          <p:nvPr/>
        </p:nvCxnSpPr>
        <p:spPr>
          <a:xfrm flipH="1">
            <a:off x="236584" y="246559"/>
            <a:ext cx="11679645" cy="0"/>
          </a:xfrm>
          <a:prstGeom prst="line">
            <a:avLst/>
          </a:prstGeom>
          <a:ln w="76200">
            <a:solidFill>
              <a:srgbClr val="2A476D"/>
            </a:solidFill>
          </a:ln>
        </p:spPr>
        <p:style>
          <a:lnRef idx="1">
            <a:schemeClr val="accent1"/>
          </a:lnRef>
          <a:fillRef idx="0">
            <a:schemeClr val="accent1"/>
          </a:fillRef>
          <a:effectRef idx="0">
            <a:schemeClr val="accent1"/>
          </a:effectRef>
          <a:fontRef idx="minor">
            <a:schemeClr val="tx1"/>
          </a:fontRef>
        </p:style>
      </p:cxnSp>
      <p:pic>
        <p:nvPicPr>
          <p:cNvPr id="13" name="image1.jpeg">
            <a:extLst>
              <a:ext uri="{FF2B5EF4-FFF2-40B4-BE49-F238E27FC236}">
                <a16:creationId xmlns:a16="http://schemas.microsoft.com/office/drawing/2014/main" id="{02CB5371-66F7-AB4A-88F6-AA99866775E8}"/>
              </a:ext>
            </a:extLst>
          </p:cNvPr>
          <p:cNvPicPr/>
          <p:nvPr/>
        </p:nvPicPr>
        <p:blipFill>
          <a:blip r:embed="rId4" cstate="print"/>
          <a:stretch>
            <a:fillRect/>
          </a:stretch>
        </p:blipFill>
        <p:spPr>
          <a:xfrm>
            <a:off x="10807700" y="5538741"/>
            <a:ext cx="1092200" cy="1050925"/>
          </a:xfrm>
          <a:prstGeom prst="rect">
            <a:avLst/>
          </a:prstGeom>
        </p:spPr>
      </p:pic>
      <p:sp>
        <p:nvSpPr>
          <p:cNvPr id="4" name="TextBox 3">
            <a:extLst>
              <a:ext uri="{FF2B5EF4-FFF2-40B4-BE49-F238E27FC236}">
                <a16:creationId xmlns:a16="http://schemas.microsoft.com/office/drawing/2014/main" id="{D1EFAA78-C94A-6A4D-9D3A-56C5B6B7355A}"/>
              </a:ext>
            </a:extLst>
          </p:cNvPr>
          <p:cNvSpPr txBox="1"/>
          <p:nvPr/>
        </p:nvSpPr>
        <p:spPr>
          <a:xfrm>
            <a:off x="556591" y="6023118"/>
            <a:ext cx="4187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286340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C408-8313-4935-AF95-E5F11B57A743}"/>
              </a:ext>
            </a:extLst>
          </p:cNvPr>
          <p:cNvSpPr>
            <a:spLocks noGrp="1"/>
          </p:cNvSpPr>
          <p:nvPr>
            <p:ph type="title"/>
          </p:nvPr>
        </p:nvSpPr>
        <p:spPr/>
        <p:txBody>
          <a:bodyPr/>
          <a:lstStyle/>
          <a:p>
            <a:r>
              <a:rPr lang="en-US"/>
              <a:t>Key Definitions:</a:t>
            </a:r>
          </a:p>
        </p:txBody>
      </p:sp>
      <p:sp>
        <p:nvSpPr>
          <p:cNvPr id="3" name="Content Placeholder 2">
            <a:extLst>
              <a:ext uri="{FF2B5EF4-FFF2-40B4-BE49-F238E27FC236}">
                <a16:creationId xmlns:a16="http://schemas.microsoft.com/office/drawing/2014/main" id="{EFD26D07-DF56-40B0-B4DC-9955B847F15D}"/>
              </a:ext>
            </a:extLst>
          </p:cNvPr>
          <p:cNvSpPr>
            <a:spLocks noGrp="1"/>
          </p:cNvSpPr>
          <p:nvPr>
            <p:ph idx="1"/>
          </p:nvPr>
        </p:nvSpPr>
        <p:spPr>
          <a:xfrm>
            <a:off x="444137" y="1459718"/>
            <a:ext cx="11312433" cy="4812972"/>
          </a:xfrm>
        </p:spPr>
        <p:txBody>
          <a:bodyPr>
            <a:normAutofit fontScale="92500" lnSpcReduction="10000"/>
          </a:bodyPr>
          <a:lstStyle/>
          <a:p>
            <a:r>
              <a:rPr lang="en-US" b="1" dirty="0"/>
              <a:t>Total Medical Expense (TME):</a:t>
            </a:r>
            <a:r>
              <a:rPr lang="en-US" dirty="0"/>
              <a:t>  The medical expenses incurred by Rhode Island residents for all health care services by all payers reporting cost growth data to OHIC.  TME is reported net of pharmacy rebates.</a:t>
            </a:r>
          </a:p>
          <a:p>
            <a:endParaRPr lang="en-US" sz="400" b="1" dirty="0"/>
          </a:p>
          <a:p>
            <a:r>
              <a:rPr lang="en-US" b="1" dirty="0"/>
              <a:t>Net Cost of Private Health Insurance (NCHPI):</a:t>
            </a:r>
            <a:r>
              <a:rPr lang="en-US" dirty="0"/>
              <a:t> Measures the cost to Rhode Island residents associated with the administration of private health insurance (including Medicare Advantage and Medicaid managed care).  It is defined as the difference between health premiums earned and claims paid, and consists of insurers’ cost of paying bills, advertising, sales commissions and other administrative costs, premium taxes and profits (or contributions to reserves) or losses.</a:t>
            </a:r>
          </a:p>
          <a:p>
            <a:endParaRPr lang="en-US" sz="400" b="1" dirty="0"/>
          </a:p>
          <a:p>
            <a:r>
              <a:rPr lang="en-US" b="1" dirty="0"/>
              <a:t>Total Health Care Expenditures (THCE): </a:t>
            </a:r>
            <a:r>
              <a:rPr lang="en-US" dirty="0"/>
              <a:t>TME plus NCPHI.  THCE is reported net of pharmacy rebates.</a:t>
            </a:r>
          </a:p>
        </p:txBody>
      </p:sp>
      <p:sp>
        <p:nvSpPr>
          <p:cNvPr id="4" name="Slide Number Placeholder 3">
            <a:extLst>
              <a:ext uri="{FF2B5EF4-FFF2-40B4-BE49-F238E27FC236}">
                <a16:creationId xmlns:a16="http://schemas.microsoft.com/office/drawing/2014/main" id="{4DBA8938-A6E2-4B6D-97AA-A94C04F834BD}"/>
              </a:ext>
            </a:extLst>
          </p:cNvPr>
          <p:cNvSpPr>
            <a:spLocks noGrp="1"/>
          </p:cNvSpPr>
          <p:nvPr>
            <p:ph type="sldNum" sz="quarter" idx="12"/>
          </p:nvPr>
        </p:nvSpPr>
        <p:spPr/>
        <p:txBody>
          <a:bodyPr/>
          <a:lstStyle/>
          <a:p>
            <a:fld id="{32BA1B2C-6684-47F0-87CE-B2A009176267}" type="slidenum">
              <a:rPr lang="en-US" smtClean="0"/>
              <a:t>7</a:t>
            </a:fld>
            <a:endParaRPr lang="en-US"/>
          </a:p>
        </p:txBody>
      </p:sp>
    </p:spTree>
    <p:extLst>
      <p:ext uri="{BB962C8B-B14F-4D97-AF65-F5344CB8AC3E}">
        <p14:creationId xmlns:p14="http://schemas.microsoft.com/office/powerpoint/2010/main" val="2554878112"/>
      </p:ext>
    </p:extLst>
  </p:cSld>
  <p:clrMapOvr>
    <a:masterClrMapping/>
  </p:clrMapOvr>
  <mc:AlternateContent xmlns:mc="http://schemas.openxmlformats.org/markup-compatibility/2006" xmlns:p14="http://schemas.microsoft.com/office/powerpoint/2010/main">
    <mc:Choice Requires="p14">
      <p:transition spd="slow" p14:dur="2000" advTm="52372"/>
    </mc:Choice>
    <mc:Fallback xmlns="">
      <p:transition spd="slow" advTm="523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3AD81C-D33D-47E7-A218-3F54ADCA4DD6}"/>
              </a:ext>
            </a:extLst>
          </p:cNvPr>
          <p:cNvSpPr>
            <a:spLocks noGrp="1"/>
          </p:cNvSpPr>
          <p:nvPr>
            <p:ph type="title"/>
          </p:nvPr>
        </p:nvSpPr>
        <p:spPr/>
        <p:txBody>
          <a:bodyPr/>
          <a:lstStyle/>
          <a:p>
            <a:r>
              <a:rPr lang="en-US"/>
              <a:t>State Total Health Care Expenditures</a:t>
            </a:r>
          </a:p>
        </p:txBody>
      </p:sp>
      <p:sp>
        <p:nvSpPr>
          <p:cNvPr id="2" name="Slide Number Placeholder 1">
            <a:extLst>
              <a:ext uri="{FF2B5EF4-FFF2-40B4-BE49-F238E27FC236}">
                <a16:creationId xmlns:a16="http://schemas.microsoft.com/office/drawing/2014/main" id="{B2461AC6-7720-4067-9709-AE34835CDA2F}"/>
              </a:ext>
            </a:extLst>
          </p:cNvPr>
          <p:cNvSpPr>
            <a:spLocks noGrp="1"/>
          </p:cNvSpPr>
          <p:nvPr>
            <p:ph type="sldNum" sz="quarter" idx="12"/>
          </p:nvPr>
        </p:nvSpPr>
        <p:spPr/>
        <p:txBody>
          <a:bodyPr/>
          <a:lstStyle/>
          <a:p>
            <a:fld id="{32BA1B2C-6684-47F0-87CE-B2A009176267}" type="slidenum">
              <a:rPr lang="en-US" smtClean="0"/>
              <a:t>8</a:t>
            </a:fld>
            <a:endParaRPr lang="en-US"/>
          </a:p>
        </p:txBody>
      </p:sp>
      <p:sp>
        <p:nvSpPr>
          <p:cNvPr id="5" name="TextBox 4">
            <a:extLst>
              <a:ext uri="{FF2B5EF4-FFF2-40B4-BE49-F238E27FC236}">
                <a16:creationId xmlns:a16="http://schemas.microsoft.com/office/drawing/2014/main" id="{A874989D-7196-4393-9B22-3D5EF9F6DCB4}"/>
              </a:ext>
            </a:extLst>
          </p:cNvPr>
          <p:cNvSpPr txBox="1"/>
          <p:nvPr/>
        </p:nvSpPr>
        <p:spPr>
          <a:xfrm>
            <a:off x="7599687" y="1376780"/>
            <a:ext cx="3471522"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a:solidFill>
                  <a:schemeClr val="bg1"/>
                </a:solidFill>
              </a:rPr>
              <a:t>Per Capita Annual Trend</a:t>
            </a:r>
          </a:p>
        </p:txBody>
      </p:sp>
      <p:sp>
        <p:nvSpPr>
          <p:cNvPr id="6" name="TextBox 5">
            <a:extLst>
              <a:ext uri="{FF2B5EF4-FFF2-40B4-BE49-F238E27FC236}">
                <a16:creationId xmlns:a16="http://schemas.microsoft.com/office/drawing/2014/main" id="{B92D8F3A-4DA1-4E44-8828-5A6509153091}"/>
              </a:ext>
            </a:extLst>
          </p:cNvPr>
          <p:cNvSpPr txBox="1"/>
          <p:nvPr/>
        </p:nvSpPr>
        <p:spPr>
          <a:xfrm>
            <a:off x="0" y="6322400"/>
            <a:ext cx="11985524" cy="523220"/>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rPr>
              <a:t>These values are not risk-adjusted and are net of rebates.</a:t>
            </a:r>
          </a:p>
          <a:p>
            <a:pPr marL="285750" indent="-285750">
              <a:buFont typeface="Arial" panose="020B0604020202020204" pitchFamily="34" charset="0"/>
              <a:buChar char="•"/>
            </a:pPr>
            <a:r>
              <a:rPr lang="en-US" sz="1400">
                <a:solidFill>
                  <a:schemeClr val="bg1"/>
                </a:solidFill>
              </a:rPr>
              <a:t>Medicare FFS values are gross of rebates, as the State did not receive rebate information from CMS.  This slightly overstates Medicare spending.</a:t>
            </a:r>
          </a:p>
        </p:txBody>
      </p:sp>
      <p:graphicFrame>
        <p:nvGraphicFramePr>
          <p:cNvPr id="10" name="Chart 9">
            <a:extLst>
              <a:ext uri="{FF2B5EF4-FFF2-40B4-BE49-F238E27FC236}">
                <a16:creationId xmlns:a16="http://schemas.microsoft.com/office/drawing/2014/main" id="{C28C1F7A-E304-41D6-8408-E5F9E1531F6D}"/>
              </a:ext>
            </a:extLst>
          </p:cNvPr>
          <p:cNvGraphicFramePr>
            <a:graphicFrameLocks/>
          </p:cNvGraphicFramePr>
          <p:nvPr/>
        </p:nvGraphicFramePr>
        <p:xfrm>
          <a:off x="524865" y="1227155"/>
          <a:ext cx="5140937" cy="40988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E698EA5-89CF-4459-9FF2-33E2BD3C1B1D}"/>
              </a:ext>
            </a:extLst>
          </p:cNvPr>
          <p:cNvSpPr txBox="1"/>
          <p:nvPr/>
        </p:nvSpPr>
        <p:spPr>
          <a:xfrm>
            <a:off x="180915" y="1996678"/>
            <a:ext cx="1119251" cy="2462213"/>
          </a:xfrm>
          <a:prstGeom prst="rect">
            <a:avLst/>
          </a:prstGeom>
          <a:noFill/>
        </p:spPr>
        <p:txBody>
          <a:bodyPr wrap="square" rtlCol="0">
            <a:spAutoFit/>
          </a:bodyPr>
          <a:lstStyle/>
          <a:p>
            <a:r>
              <a:rPr lang="en-US" sz="1400" b="1">
                <a:solidFill>
                  <a:srgbClr val="89B3DE"/>
                </a:solidFill>
              </a:rPr>
              <a:t>NCPHI</a:t>
            </a:r>
          </a:p>
          <a:p>
            <a:endParaRPr lang="en-US" sz="1400"/>
          </a:p>
          <a:p>
            <a:r>
              <a:rPr lang="en-US" sz="1400" b="1">
                <a:solidFill>
                  <a:srgbClr val="4E8DCD"/>
                </a:solidFill>
              </a:rPr>
              <a:t>Commercial</a:t>
            </a:r>
          </a:p>
          <a:p>
            <a:endParaRPr lang="en-US" sz="1400"/>
          </a:p>
          <a:p>
            <a:endParaRPr lang="en-US" sz="1400"/>
          </a:p>
          <a:p>
            <a:endParaRPr lang="en-US" sz="1400" b="1">
              <a:solidFill>
                <a:srgbClr val="2F5674"/>
              </a:solidFill>
            </a:endParaRPr>
          </a:p>
          <a:p>
            <a:r>
              <a:rPr lang="en-US" sz="1400" b="1">
                <a:solidFill>
                  <a:srgbClr val="2F5674"/>
                </a:solidFill>
              </a:rPr>
              <a:t>Medicaid</a:t>
            </a:r>
          </a:p>
          <a:p>
            <a:endParaRPr lang="en-US" sz="1400"/>
          </a:p>
          <a:p>
            <a:endParaRPr lang="en-US" sz="1400"/>
          </a:p>
          <a:p>
            <a:endParaRPr lang="en-US" sz="1400"/>
          </a:p>
          <a:p>
            <a:r>
              <a:rPr lang="en-US" sz="1400" b="1">
                <a:solidFill>
                  <a:srgbClr val="A39B4E"/>
                </a:solidFill>
              </a:rPr>
              <a:t>Medicare</a:t>
            </a:r>
          </a:p>
        </p:txBody>
      </p:sp>
      <p:sp>
        <p:nvSpPr>
          <p:cNvPr id="9" name="Flowchart: Process 8">
            <a:extLst>
              <a:ext uri="{FF2B5EF4-FFF2-40B4-BE49-F238E27FC236}">
                <a16:creationId xmlns:a16="http://schemas.microsoft.com/office/drawing/2014/main" id="{35E6C0E8-6688-4656-ACBF-99F7734DA417}"/>
              </a:ext>
            </a:extLst>
          </p:cNvPr>
          <p:cNvSpPr/>
          <p:nvPr/>
        </p:nvSpPr>
        <p:spPr>
          <a:xfrm>
            <a:off x="2588436" y="4503867"/>
            <a:ext cx="924339" cy="357808"/>
          </a:xfrm>
          <a:prstGeom prst="flowChartProcess">
            <a:avLst/>
          </a:prstGeom>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3.6%</a:t>
            </a:r>
          </a:p>
        </p:txBody>
      </p:sp>
      <p:sp>
        <p:nvSpPr>
          <p:cNvPr id="11" name="Flowchart: Process 10">
            <a:extLst>
              <a:ext uri="{FF2B5EF4-FFF2-40B4-BE49-F238E27FC236}">
                <a16:creationId xmlns:a16="http://schemas.microsoft.com/office/drawing/2014/main" id="{906D1138-897F-4532-925A-21A81B744253}"/>
              </a:ext>
            </a:extLst>
          </p:cNvPr>
          <p:cNvSpPr/>
          <p:nvPr/>
        </p:nvSpPr>
        <p:spPr>
          <a:xfrm>
            <a:off x="2633163" y="3519663"/>
            <a:ext cx="924339" cy="357808"/>
          </a:xfrm>
          <a:prstGeom prst="flowChartProcess">
            <a:avLst/>
          </a:prstGeom>
          <a:solidFill>
            <a:srgbClr val="2F5674"/>
          </a:solidFill>
          <a:ln>
            <a:solidFill>
              <a:srgbClr val="2F5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5.8%</a:t>
            </a:r>
          </a:p>
        </p:txBody>
      </p:sp>
      <p:sp>
        <p:nvSpPr>
          <p:cNvPr id="12" name="Flowchart: Process 11">
            <a:extLst>
              <a:ext uri="{FF2B5EF4-FFF2-40B4-BE49-F238E27FC236}">
                <a16:creationId xmlns:a16="http://schemas.microsoft.com/office/drawing/2014/main" id="{DC58F79B-C9EE-4397-8DCB-FE7A6C34FED3}"/>
              </a:ext>
            </a:extLst>
          </p:cNvPr>
          <p:cNvSpPr/>
          <p:nvPr/>
        </p:nvSpPr>
        <p:spPr>
          <a:xfrm>
            <a:off x="2669589" y="2600958"/>
            <a:ext cx="924339" cy="337159"/>
          </a:xfrm>
          <a:prstGeom prst="flowChartProcess">
            <a:avLst/>
          </a:prstGeom>
          <a:solidFill>
            <a:srgbClr val="4E8DCD"/>
          </a:solidFill>
          <a:ln>
            <a:solidFill>
              <a:srgbClr val="4E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1.9%</a:t>
            </a:r>
          </a:p>
        </p:txBody>
      </p:sp>
      <p:sp>
        <p:nvSpPr>
          <p:cNvPr id="13" name="Flowchart: Process 12">
            <a:extLst>
              <a:ext uri="{FF2B5EF4-FFF2-40B4-BE49-F238E27FC236}">
                <a16:creationId xmlns:a16="http://schemas.microsoft.com/office/drawing/2014/main" id="{126B9DBF-1DEE-4409-BBD8-062355E012B9}"/>
              </a:ext>
            </a:extLst>
          </p:cNvPr>
          <p:cNvSpPr/>
          <p:nvPr/>
        </p:nvSpPr>
        <p:spPr>
          <a:xfrm>
            <a:off x="2669591" y="1924462"/>
            <a:ext cx="924339" cy="337159"/>
          </a:xfrm>
          <a:prstGeom prst="flowChartProcess">
            <a:avLst/>
          </a:prstGeom>
          <a:solidFill>
            <a:srgbClr val="89B3DE"/>
          </a:solidFill>
          <a:ln>
            <a:solidFill>
              <a:srgbClr val="89B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14.9%</a:t>
            </a:r>
          </a:p>
        </p:txBody>
      </p:sp>
      <p:cxnSp>
        <p:nvCxnSpPr>
          <p:cNvPr id="15" name="Straight Connector 14">
            <a:extLst>
              <a:ext uri="{FF2B5EF4-FFF2-40B4-BE49-F238E27FC236}">
                <a16:creationId xmlns:a16="http://schemas.microsoft.com/office/drawing/2014/main" id="{3D13A91B-4919-43BC-AE5D-6D0962869644}"/>
              </a:ext>
            </a:extLst>
          </p:cNvPr>
          <p:cNvCxnSpPr>
            <a:cxnSpLocks/>
          </p:cNvCxnSpPr>
          <p:nvPr/>
        </p:nvCxnSpPr>
        <p:spPr>
          <a:xfrm flipH="1">
            <a:off x="2633165" y="1989015"/>
            <a:ext cx="1"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3EC90E25-205C-4164-8493-DF15EFA28E74}"/>
              </a:ext>
            </a:extLst>
          </p:cNvPr>
          <p:cNvCxnSpPr>
            <a:cxnSpLocks/>
          </p:cNvCxnSpPr>
          <p:nvPr/>
        </p:nvCxnSpPr>
        <p:spPr>
          <a:xfrm flipH="1">
            <a:off x="3604228" y="2120476"/>
            <a:ext cx="336288"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Flowchart: Process 17">
            <a:extLst>
              <a:ext uri="{FF2B5EF4-FFF2-40B4-BE49-F238E27FC236}">
                <a16:creationId xmlns:a16="http://schemas.microsoft.com/office/drawing/2014/main" id="{70AEA84A-2198-4AB5-8C02-D95DD932DC8A}"/>
              </a:ext>
            </a:extLst>
          </p:cNvPr>
          <p:cNvSpPr/>
          <p:nvPr/>
        </p:nvSpPr>
        <p:spPr>
          <a:xfrm>
            <a:off x="1629531" y="1352350"/>
            <a:ext cx="3004457" cy="39903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t>Aggregate Annual Trend</a:t>
            </a:r>
          </a:p>
        </p:txBody>
      </p:sp>
      <p:cxnSp>
        <p:nvCxnSpPr>
          <p:cNvPr id="19" name="Straight Connector 18">
            <a:extLst>
              <a:ext uri="{FF2B5EF4-FFF2-40B4-BE49-F238E27FC236}">
                <a16:creationId xmlns:a16="http://schemas.microsoft.com/office/drawing/2014/main" id="{E20B6702-9B6F-4D94-BC08-0F34D328EEFC}"/>
              </a:ext>
            </a:extLst>
          </p:cNvPr>
          <p:cNvCxnSpPr>
            <a:cxnSpLocks/>
          </p:cNvCxnSpPr>
          <p:nvPr/>
        </p:nvCxnSpPr>
        <p:spPr>
          <a:xfrm flipH="1">
            <a:off x="2215724" y="2120476"/>
            <a:ext cx="417439" cy="2266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7" name="Chart 26">
            <a:extLst>
              <a:ext uri="{FF2B5EF4-FFF2-40B4-BE49-F238E27FC236}">
                <a16:creationId xmlns:a16="http://schemas.microsoft.com/office/drawing/2014/main" id="{18936773-CAD8-42C2-939A-ABC8788C4698}"/>
              </a:ext>
            </a:extLst>
          </p:cNvPr>
          <p:cNvGraphicFramePr/>
          <p:nvPr/>
        </p:nvGraphicFramePr>
        <p:xfrm>
          <a:off x="6633636" y="1723691"/>
          <a:ext cx="5122934" cy="3596286"/>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36D4A7E3-8D7B-4FC2-8F26-E650C4CA48AA}"/>
              </a:ext>
            </a:extLst>
          </p:cNvPr>
          <p:cNvSpPr txBox="1"/>
          <p:nvPr/>
        </p:nvSpPr>
        <p:spPr>
          <a:xfrm>
            <a:off x="6898236" y="5162766"/>
            <a:ext cx="3196635" cy="400110"/>
          </a:xfrm>
          <a:prstGeom prst="rect">
            <a:avLst/>
          </a:prstGeom>
          <a:noFill/>
        </p:spPr>
        <p:txBody>
          <a:bodyPr wrap="square" rtlCol="0">
            <a:spAutoFit/>
          </a:bodyPr>
          <a:lstStyle/>
          <a:p>
            <a:pPr algn="ctr"/>
            <a:r>
              <a:rPr lang="en-US" sz="2000">
                <a:solidFill>
                  <a:srgbClr val="595959"/>
                </a:solidFill>
              </a:rPr>
              <a:t>2017</a:t>
            </a:r>
          </a:p>
        </p:txBody>
      </p:sp>
      <p:sp>
        <p:nvSpPr>
          <p:cNvPr id="36" name="TextBox 35">
            <a:extLst>
              <a:ext uri="{FF2B5EF4-FFF2-40B4-BE49-F238E27FC236}">
                <a16:creationId xmlns:a16="http://schemas.microsoft.com/office/drawing/2014/main" id="{6BD55039-716F-4DFF-A93F-32DD0AACE567}"/>
              </a:ext>
            </a:extLst>
          </p:cNvPr>
          <p:cNvSpPr txBox="1"/>
          <p:nvPr/>
        </p:nvSpPr>
        <p:spPr>
          <a:xfrm>
            <a:off x="8890181" y="5174204"/>
            <a:ext cx="3196635" cy="400110"/>
          </a:xfrm>
          <a:prstGeom prst="rect">
            <a:avLst/>
          </a:prstGeom>
          <a:noFill/>
        </p:spPr>
        <p:txBody>
          <a:bodyPr wrap="square" rtlCol="0">
            <a:spAutoFit/>
          </a:bodyPr>
          <a:lstStyle/>
          <a:p>
            <a:pPr algn="ctr"/>
            <a:r>
              <a:rPr lang="en-US" sz="2000">
                <a:solidFill>
                  <a:srgbClr val="595959"/>
                </a:solidFill>
              </a:rPr>
              <a:t>2018</a:t>
            </a:r>
          </a:p>
        </p:txBody>
      </p:sp>
      <p:sp>
        <p:nvSpPr>
          <p:cNvPr id="37" name="TextBox 36">
            <a:extLst>
              <a:ext uri="{FF2B5EF4-FFF2-40B4-BE49-F238E27FC236}">
                <a16:creationId xmlns:a16="http://schemas.microsoft.com/office/drawing/2014/main" id="{8B39C1A3-6674-4D94-A63D-060F195878A5}"/>
              </a:ext>
            </a:extLst>
          </p:cNvPr>
          <p:cNvSpPr txBox="1"/>
          <p:nvPr/>
        </p:nvSpPr>
        <p:spPr>
          <a:xfrm>
            <a:off x="6854692" y="5720087"/>
            <a:ext cx="3328238" cy="400110"/>
          </a:xfrm>
          <a:prstGeom prst="rect">
            <a:avLst/>
          </a:prstGeom>
          <a:noFill/>
        </p:spPr>
        <p:txBody>
          <a:bodyPr wrap="square" rtlCol="0">
            <a:spAutoFit/>
          </a:bodyPr>
          <a:lstStyle/>
          <a:p>
            <a:pPr algn="ctr"/>
            <a:r>
              <a:rPr lang="en-US" sz="2000">
                <a:solidFill>
                  <a:srgbClr val="616161"/>
                </a:solidFill>
              </a:rPr>
              <a:t>$7,001</a:t>
            </a:r>
          </a:p>
        </p:txBody>
      </p:sp>
      <p:sp>
        <p:nvSpPr>
          <p:cNvPr id="39" name="TextBox 38">
            <a:extLst>
              <a:ext uri="{FF2B5EF4-FFF2-40B4-BE49-F238E27FC236}">
                <a16:creationId xmlns:a16="http://schemas.microsoft.com/office/drawing/2014/main" id="{F935B3CA-ED00-4F12-ACA1-6C49EEB94AD1}"/>
              </a:ext>
            </a:extLst>
          </p:cNvPr>
          <p:cNvSpPr txBox="1"/>
          <p:nvPr/>
        </p:nvSpPr>
        <p:spPr>
          <a:xfrm>
            <a:off x="10075480" y="5720087"/>
            <a:ext cx="898002" cy="400110"/>
          </a:xfrm>
          <a:prstGeom prst="rect">
            <a:avLst/>
          </a:prstGeom>
          <a:noFill/>
        </p:spPr>
        <p:txBody>
          <a:bodyPr wrap="none" rtlCol="0">
            <a:spAutoFit/>
          </a:bodyPr>
          <a:lstStyle/>
          <a:p>
            <a:pPr algn="ctr"/>
            <a:r>
              <a:rPr lang="en-US" sz="2000">
                <a:solidFill>
                  <a:srgbClr val="616161"/>
                </a:solidFill>
              </a:rPr>
              <a:t>$7,309</a:t>
            </a:r>
          </a:p>
        </p:txBody>
      </p:sp>
      <p:sp>
        <p:nvSpPr>
          <p:cNvPr id="40" name="TextBox 39">
            <a:extLst>
              <a:ext uri="{FF2B5EF4-FFF2-40B4-BE49-F238E27FC236}">
                <a16:creationId xmlns:a16="http://schemas.microsoft.com/office/drawing/2014/main" id="{52FDDFF3-E92E-419F-B4C5-D67C7D1B0A67}"/>
              </a:ext>
            </a:extLst>
          </p:cNvPr>
          <p:cNvSpPr txBox="1"/>
          <p:nvPr/>
        </p:nvSpPr>
        <p:spPr>
          <a:xfrm>
            <a:off x="8302659" y="5405834"/>
            <a:ext cx="2981473" cy="400110"/>
          </a:xfrm>
          <a:prstGeom prst="rect">
            <a:avLst/>
          </a:prstGeom>
          <a:noFill/>
        </p:spPr>
        <p:txBody>
          <a:bodyPr wrap="square" rtlCol="0">
            <a:spAutoFit/>
          </a:bodyPr>
          <a:lstStyle/>
          <a:p>
            <a:r>
              <a:rPr lang="en-US" sz="2000">
                <a:solidFill>
                  <a:srgbClr val="616161"/>
                </a:solidFill>
              </a:rPr>
              <a:t>Per Capita Spending:</a:t>
            </a:r>
            <a:endParaRPr lang="en-US" sz="2000"/>
          </a:p>
        </p:txBody>
      </p:sp>
      <p:sp>
        <p:nvSpPr>
          <p:cNvPr id="8" name="TextBox 7">
            <a:extLst>
              <a:ext uri="{FF2B5EF4-FFF2-40B4-BE49-F238E27FC236}">
                <a16:creationId xmlns:a16="http://schemas.microsoft.com/office/drawing/2014/main" id="{A8DDF147-39CE-47EF-8ED5-003CFC8A589D}"/>
              </a:ext>
            </a:extLst>
          </p:cNvPr>
          <p:cNvSpPr txBox="1"/>
          <p:nvPr/>
        </p:nvSpPr>
        <p:spPr>
          <a:xfrm>
            <a:off x="316140" y="5169058"/>
            <a:ext cx="3196635" cy="400110"/>
          </a:xfrm>
          <a:prstGeom prst="rect">
            <a:avLst/>
          </a:prstGeom>
          <a:noFill/>
        </p:spPr>
        <p:txBody>
          <a:bodyPr wrap="square" rtlCol="0">
            <a:spAutoFit/>
          </a:bodyPr>
          <a:lstStyle/>
          <a:p>
            <a:pPr algn="ctr"/>
            <a:r>
              <a:rPr lang="en-US" sz="2000">
                <a:solidFill>
                  <a:srgbClr val="595959"/>
                </a:solidFill>
              </a:rPr>
              <a:t>2017</a:t>
            </a:r>
          </a:p>
        </p:txBody>
      </p:sp>
      <p:sp>
        <p:nvSpPr>
          <p:cNvPr id="14" name="TextBox 13">
            <a:extLst>
              <a:ext uri="{FF2B5EF4-FFF2-40B4-BE49-F238E27FC236}">
                <a16:creationId xmlns:a16="http://schemas.microsoft.com/office/drawing/2014/main" id="{65FA2654-6BA2-4626-B07F-72CF3A4F418D}"/>
              </a:ext>
            </a:extLst>
          </p:cNvPr>
          <p:cNvSpPr txBox="1"/>
          <p:nvPr/>
        </p:nvSpPr>
        <p:spPr>
          <a:xfrm>
            <a:off x="2669589" y="5169058"/>
            <a:ext cx="3196635" cy="400110"/>
          </a:xfrm>
          <a:prstGeom prst="rect">
            <a:avLst/>
          </a:prstGeom>
          <a:noFill/>
        </p:spPr>
        <p:txBody>
          <a:bodyPr wrap="square" rtlCol="0">
            <a:spAutoFit/>
          </a:bodyPr>
          <a:lstStyle/>
          <a:p>
            <a:pPr algn="ctr"/>
            <a:r>
              <a:rPr lang="en-US" sz="2000">
                <a:solidFill>
                  <a:srgbClr val="595959"/>
                </a:solidFill>
              </a:rPr>
              <a:t>2018</a:t>
            </a:r>
          </a:p>
        </p:txBody>
      </p:sp>
      <p:sp>
        <p:nvSpPr>
          <p:cNvPr id="17" name="TextBox 16">
            <a:extLst>
              <a:ext uri="{FF2B5EF4-FFF2-40B4-BE49-F238E27FC236}">
                <a16:creationId xmlns:a16="http://schemas.microsoft.com/office/drawing/2014/main" id="{04839056-D2B7-44E7-9038-706335191D1C}"/>
              </a:ext>
            </a:extLst>
          </p:cNvPr>
          <p:cNvSpPr txBox="1"/>
          <p:nvPr/>
        </p:nvSpPr>
        <p:spPr>
          <a:xfrm>
            <a:off x="2202975" y="5367031"/>
            <a:ext cx="2981473" cy="400110"/>
          </a:xfrm>
          <a:prstGeom prst="rect">
            <a:avLst/>
          </a:prstGeom>
          <a:noFill/>
        </p:spPr>
        <p:txBody>
          <a:bodyPr wrap="square" rtlCol="0">
            <a:spAutoFit/>
          </a:bodyPr>
          <a:lstStyle/>
          <a:p>
            <a:r>
              <a:rPr lang="en-US" sz="2000">
                <a:solidFill>
                  <a:srgbClr val="616161"/>
                </a:solidFill>
              </a:rPr>
              <a:t>Total Spending:</a:t>
            </a:r>
            <a:endParaRPr lang="en-US" sz="2000"/>
          </a:p>
        </p:txBody>
      </p:sp>
      <p:sp>
        <p:nvSpPr>
          <p:cNvPr id="20" name="TextBox 19">
            <a:extLst>
              <a:ext uri="{FF2B5EF4-FFF2-40B4-BE49-F238E27FC236}">
                <a16:creationId xmlns:a16="http://schemas.microsoft.com/office/drawing/2014/main" id="{80E7F45E-E598-4A39-830E-6E3AC686D9C5}"/>
              </a:ext>
            </a:extLst>
          </p:cNvPr>
          <p:cNvSpPr txBox="1"/>
          <p:nvPr/>
        </p:nvSpPr>
        <p:spPr>
          <a:xfrm>
            <a:off x="316140" y="5724317"/>
            <a:ext cx="3328238" cy="400110"/>
          </a:xfrm>
          <a:prstGeom prst="rect">
            <a:avLst/>
          </a:prstGeom>
          <a:noFill/>
        </p:spPr>
        <p:txBody>
          <a:bodyPr wrap="square" rtlCol="0">
            <a:spAutoFit/>
          </a:bodyPr>
          <a:lstStyle/>
          <a:p>
            <a:pPr algn="ctr"/>
            <a:r>
              <a:rPr lang="en-US" sz="2000">
                <a:solidFill>
                  <a:srgbClr val="616161"/>
                </a:solidFill>
              </a:rPr>
              <a:t>$7.40B</a:t>
            </a:r>
          </a:p>
        </p:txBody>
      </p:sp>
      <p:sp>
        <p:nvSpPr>
          <p:cNvPr id="21" name="TextBox 20">
            <a:extLst>
              <a:ext uri="{FF2B5EF4-FFF2-40B4-BE49-F238E27FC236}">
                <a16:creationId xmlns:a16="http://schemas.microsoft.com/office/drawing/2014/main" id="{F9D9BC54-F2D7-4076-803A-8F246E484F8E}"/>
              </a:ext>
            </a:extLst>
          </p:cNvPr>
          <p:cNvSpPr txBox="1"/>
          <p:nvPr/>
        </p:nvSpPr>
        <p:spPr>
          <a:xfrm>
            <a:off x="3772372" y="5720087"/>
            <a:ext cx="907621" cy="400110"/>
          </a:xfrm>
          <a:prstGeom prst="rect">
            <a:avLst/>
          </a:prstGeom>
          <a:noFill/>
        </p:spPr>
        <p:txBody>
          <a:bodyPr wrap="none" rtlCol="0">
            <a:spAutoFit/>
          </a:bodyPr>
          <a:lstStyle/>
          <a:p>
            <a:pPr algn="ctr"/>
            <a:r>
              <a:rPr lang="en-US" sz="2000">
                <a:solidFill>
                  <a:srgbClr val="616161"/>
                </a:solidFill>
              </a:rPr>
              <a:t>$7.73B</a:t>
            </a:r>
          </a:p>
        </p:txBody>
      </p:sp>
      <p:sp>
        <p:nvSpPr>
          <p:cNvPr id="22" name="Flowchart: Process 21">
            <a:extLst>
              <a:ext uri="{FF2B5EF4-FFF2-40B4-BE49-F238E27FC236}">
                <a16:creationId xmlns:a16="http://schemas.microsoft.com/office/drawing/2014/main" id="{8D834792-6180-4702-9E20-5F6E3E476C3A}"/>
              </a:ext>
            </a:extLst>
          </p:cNvPr>
          <p:cNvSpPr/>
          <p:nvPr/>
        </p:nvSpPr>
        <p:spPr>
          <a:xfrm>
            <a:off x="9005465" y="3429000"/>
            <a:ext cx="924339" cy="357808"/>
          </a:xfrm>
          <a:prstGeom prst="flowChartProcess">
            <a:avLst/>
          </a:prstGeom>
          <a:solidFill>
            <a:srgbClr val="BABABA"/>
          </a:solidFill>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4.4%</a:t>
            </a:r>
          </a:p>
        </p:txBody>
      </p:sp>
    </p:spTree>
    <p:extLst>
      <p:ext uri="{BB962C8B-B14F-4D97-AF65-F5344CB8AC3E}">
        <p14:creationId xmlns:p14="http://schemas.microsoft.com/office/powerpoint/2010/main" val="3344030508"/>
      </p:ext>
    </p:extLst>
  </p:cSld>
  <p:clrMapOvr>
    <a:masterClrMapping/>
  </p:clrMapOvr>
  <mc:AlternateContent xmlns:mc="http://schemas.openxmlformats.org/markup-compatibility/2006" xmlns:p14="http://schemas.microsoft.com/office/powerpoint/2010/main">
    <mc:Choice Requires="p14">
      <p:transition spd="slow" p14:dur="2000" advTm="51148"/>
    </mc:Choice>
    <mc:Fallback xmlns="">
      <p:transition spd="slow" advTm="511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09E6-6745-48A5-BCC3-2FB2114F9848}"/>
              </a:ext>
            </a:extLst>
          </p:cNvPr>
          <p:cNvSpPr>
            <a:spLocks noGrp="1"/>
          </p:cNvSpPr>
          <p:nvPr>
            <p:ph type="title"/>
          </p:nvPr>
        </p:nvSpPr>
        <p:spPr>
          <a:xfrm>
            <a:off x="444137" y="286604"/>
            <a:ext cx="11312433" cy="986020"/>
          </a:xfrm>
        </p:spPr>
        <p:txBody>
          <a:bodyPr anchor="b">
            <a:normAutofit/>
          </a:bodyPr>
          <a:lstStyle/>
          <a:p>
            <a:r>
              <a:rPr lang="en-US"/>
              <a:t>Total Medical Expense by Market</a:t>
            </a:r>
          </a:p>
        </p:txBody>
      </p:sp>
      <p:sp>
        <p:nvSpPr>
          <p:cNvPr id="5" name="Slide Number Placeholder 4">
            <a:extLst>
              <a:ext uri="{FF2B5EF4-FFF2-40B4-BE49-F238E27FC236}">
                <a16:creationId xmlns:a16="http://schemas.microsoft.com/office/drawing/2014/main" id="{A68F98E7-6FC7-487B-8673-48ACAA89E62F}"/>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9</a:t>
            </a:fld>
            <a:endParaRPr lang="en-US"/>
          </a:p>
        </p:txBody>
      </p:sp>
      <p:graphicFrame>
        <p:nvGraphicFramePr>
          <p:cNvPr id="7" name="Content Placeholder 6">
            <a:extLst>
              <a:ext uri="{FF2B5EF4-FFF2-40B4-BE49-F238E27FC236}">
                <a16:creationId xmlns:a16="http://schemas.microsoft.com/office/drawing/2014/main" id="{F4714BA1-550E-4167-8239-D16704C992BB}"/>
              </a:ext>
            </a:extLst>
          </p:cNvPr>
          <p:cNvGraphicFramePr>
            <a:graphicFrameLocks noGrp="1"/>
          </p:cNvGraphicFramePr>
          <p:nvPr>
            <p:ph sz="half" idx="1"/>
          </p:nvPr>
        </p:nvGraphicFramePr>
        <p:xfrm>
          <a:off x="119743" y="1371600"/>
          <a:ext cx="6838124"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C4633635-37D1-4D20-8E79-84314F88D71A}"/>
              </a:ext>
            </a:extLst>
          </p:cNvPr>
          <p:cNvGraphicFramePr>
            <a:graphicFrameLocks noGrp="1"/>
          </p:cNvGraphicFramePr>
          <p:nvPr>
            <p:ph sz="half" idx="2"/>
          </p:nvPr>
        </p:nvGraphicFramePr>
        <p:xfrm>
          <a:off x="6591300" y="1649837"/>
          <a:ext cx="56007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14" name="Flowchart: Process 13">
            <a:extLst>
              <a:ext uri="{FF2B5EF4-FFF2-40B4-BE49-F238E27FC236}">
                <a16:creationId xmlns:a16="http://schemas.microsoft.com/office/drawing/2014/main" id="{69FCBCAE-CB92-40D3-8A7D-8BD7EDEB8579}"/>
              </a:ext>
            </a:extLst>
          </p:cNvPr>
          <p:cNvSpPr/>
          <p:nvPr/>
        </p:nvSpPr>
        <p:spPr>
          <a:xfrm>
            <a:off x="2271455" y="1371600"/>
            <a:ext cx="3004457" cy="39903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t>Aggregate Annual Trend</a:t>
            </a:r>
          </a:p>
        </p:txBody>
      </p:sp>
      <p:sp>
        <p:nvSpPr>
          <p:cNvPr id="16" name="TextBox 15">
            <a:extLst>
              <a:ext uri="{FF2B5EF4-FFF2-40B4-BE49-F238E27FC236}">
                <a16:creationId xmlns:a16="http://schemas.microsoft.com/office/drawing/2014/main" id="{88A513AD-567E-4D87-AB16-3AD7BCC8F63C}"/>
              </a:ext>
            </a:extLst>
          </p:cNvPr>
          <p:cNvSpPr txBox="1"/>
          <p:nvPr/>
        </p:nvSpPr>
        <p:spPr>
          <a:xfrm>
            <a:off x="7828287" y="1371600"/>
            <a:ext cx="3471522"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a:solidFill>
                  <a:schemeClr val="bg1"/>
                </a:solidFill>
              </a:rPr>
              <a:t>Per Capita Annual Trend</a:t>
            </a:r>
          </a:p>
        </p:txBody>
      </p:sp>
      <p:sp>
        <p:nvSpPr>
          <p:cNvPr id="17" name="TextBox 16">
            <a:extLst>
              <a:ext uri="{FF2B5EF4-FFF2-40B4-BE49-F238E27FC236}">
                <a16:creationId xmlns:a16="http://schemas.microsoft.com/office/drawing/2014/main" id="{7DA5E771-DBEB-47AA-B0DA-C0FBAF9E2E2C}"/>
              </a:ext>
            </a:extLst>
          </p:cNvPr>
          <p:cNvSpPr txBox="1"/>
          <p:nvPr/>
        </p:nvSpPr>
        <p:spPr>
          <a:xfrm>
            <a:off x="8229600" y="5606143"/>
            <a:ext cx="582386" cy="261610"/>
          </a:xfrm>
          <a:prstGeom prst="rect">
            <a:avLst/>
          </a:prstGeom>
          <a:noFill/>
        </p:spPr>
        <p:txBody>
          <a:bodyPr wrap="square" rtlCol="0">
            <a:spAutoFit/>
          </a:bodyPr>
          <a:lstStyle/>
          <a:p>
            <a:r>
              <a:rPr lang="en-US" sz="1100">
                <a:solidFill>
                  <a:srgbClr val="6A6A6A"/>
                </a:solidFill>
              </a:rPr>
              <a:t>2017</a:t>
            </a:r>
          </a:p>
        </p:txBody>
      </p:sp>
      <p:sp>
        <p:nvSpPr>
          <p:cNvPr id="19" name="TextBox 18">
            <a:extLst>
              <a:ext uri="{FF2B5EF4-FFF2-40B4-BE49-F238E27FC236}">
                <a16:creationId xmlns:a16="http://schemas.microsoft.com/office/drawing/2014/main" id="{A53F81CA-EC4F-40BD-BDAA-E0FA646220C4}"/>
              </a:ext>
            </a:extLst>
          </p:cNvPr>
          <p:cNvSpPr txBox="1"/>
          <p:nvPr/>
        </p:nvSpPr>
        <p:spPr>
          <a:xfrm>
            <a:off x="10428514" y="5606143"/>
            <a:ext cx="582386" cy="261610"/>
          </a:xfrm>
          <a:prstGeom prst="rect">
            <a:avLst/>
          </a:prstGeom>
          <a:noFill/>
        </p:spPr>
        <p:txBody>
          <a:bodyPr wrap="square" rtlCol="0">
            <a:spAutoFit/>
          </a:bodyPr>
          <a:lstStyle/>
          <a:p>
            <a:r>
              <a:rPr lang="en-US" sz="1100">
                <a:solidFill>
                  <a:srgbClr val="6A6A6A"/>
                </a:solidFill>
              </a:rPr>
              <a:t>2017</a:t>
            </a:r>
          </a:p>
        </p:txBody>
      </p:sp>
      <p:sp>
        <p:nvSpPr>
          <p:cNvPr id="21" name="TextBox 20">
            <a:extLst>
              <a:ext uri="{FF2B5EF4-FFF2-40B4-BE49-F238E27FC236}">
                <a16:creationId xmlns:a16="http://schemas.microsoft.com/office/drawing/2014/main" id="{4F71C813-76B3-4B03-8691-D9A53A783474}"/>
              </a:ext>
            </a:extLst>
          </p:cNvPr>
          <p:cNvSpPr txBox="1"/>
          <p:nvPr/>
        </p:nvSpPr>
        <p:spPr>
          <a:xfrm>
            <a:off x="11000014" y="5606143"/>
            <a:ext cx="582386" cy="261610"/>
          </a:xfrm>
          <a:prstGeom prst="rect">
            <a:avLst/>
          </a:prstGeom>
          <a:noFill/>
        </p:spPr>
        <p:txBody>
          <a:bodyPr wrap="square" rtlCol="0">
            <a:spAutoFit/>
          </a:bodyPr>
          <a:lstStyle/>
          <a:p>
            <a:r>
              <a:rPr lang="en-US" sz="1100">
                <a:solidFill>
                  <a:srgbClr val="6A6A6A"/>
                </a:solidFill>
              </a:rPr>
              <a:t>2018</a:t>
            </a:r>
          </a:p>
        </p:txBody>
      </p:sp>
      <p:sp>
        <p:nvSpPr>
          <p:cNvPr id="23" name="TextBox 22">
            <a:extLst>
              <a:ext uri="{FF2B5EF4-FFF2-40B4-BE49-F238E27FC236}">
                <a16:creationId xmlns:a16="http://schemas.microsoft.com/office/drawing/2014/main" id="{6BEA04ED-A47E-4182-918F-131D2882EED6}"/>
              </a:ext>
            </a:extLst>
          </p:cNvPr>
          <p:cNvSpPr txBox="1"/>
          <p:nvPr/>
        </p:nvSpPr>
        <p:spPr>
          <a:xfrm>
            <a:off x="8859882" y="5606143"/>
            <a:ext cx="582386" cy="261610"/>
          </a:xfrm>
          <a:prstGeom prst="rect">
            <a:avLst/>
          </a:prstGeom>
          <a:noFill/>
        </p:spPr>
        <p:txBody>
          <a:bodyPr wrap="square" rtlCol="0">
            <a:spAutoFit/>
          </a:bodyPr>
          <a:lstStyle/>
          <a:p>
            <a:r>
              <a:rPr lang="en-US" sz="1100">
                <a:solidFill>
                  <a:srgbClr val="6A6A6A"/>
                </a:solidFill>
              </a:rPr>
              <a:t>2018</a:t>
            </a:r>
          </a:p>
        </p:txBody>
      </p:sp>
      <p:sp>
        <p:nvSpPr>
          <p:cNvPr id="26" name="TextBox 25">
            <a:extLst>
              <a:ext uri="{FF2B5EF4-FFF2-40B4-BE49-F238E27FC236}">
                <a16:creationId xmlns:a16="http://schemas.microsoft.com/office/drawing/2014/main" id="{1FB6FCA8-4C8D-4CE7-8CF2-16988B4AF094}"/>
              </a:ext>
            </a:extLst>
          </p:cNvPr>
          <p:cNvSpPr txBox="1"/>
          <p:nvPr/>
        </p:nvSpPr>
        <p:spPr>
          <a:xfrm>
            <a:off x="8149105" y="3891570"/>
            <a:ext cx="1450818" cy="400110"/>
          </a:xfrm>
          <a:prstGeom prst="rect">
            <a:avLst/>
          </a:prstGeom>
          <a:solidFill>
            <a:schemeClr val="accent3">
              <a:lumMod val="20000"/>
              <a:lumOff val="80000"/>
            </a:schemeClr>
          </a:solidFill>
          <a:ln>
            <a:solidFill>
              <a:schemeClr val="accent2"/>
            </a:solidFill>
          </a:ln>
        </p:spPr>
        <p:txBody>
          <a:bodyPr wrap="square" rtlCol="0">
            <a:spAutoFit/>
          </a:bodyPr>
          <a:lstStyle/>
          <a:p>
            <a:pPr algn="ctr"/>
            <a:r>
              <a:rPr lang="en-US" sz="2000">
                <a:solidFill>
                  <a:schemeClr val="tx1">
                    <a:lumMod val="75000"/>
                    <a:lumOff val="25000"/>
                  </a:schemeClr>
                </a:solidFill>
              </a:rPr>
              <a:t>Trend: 3.4%</a:t>
            </a:r>
          </a:p>
        </p:txBody>
      </p:sp>
      <p:sp>
        <p:nvSpPr>
          <p:cNvPr id="28" name="TextBox 27">
            <a:extLst>
              <a:ext uri="{FF2B5EF4-FFF2-40B4-BE49-F238E27FC236}">
                <a16:creationId xmlns:a16="http://schemas.microsoft.com/office/drawing/2014/main" id="{CBD05DF0-461D-4F4E-AADA-BE5CDA8D61FD}"/>
              </a:ext>
            </a:extLst>
          </p:cNvPr>
          <p:cNvSpPr txBox="1"/>
          <p:nvPr/>
        </p:nvSpPr>
        <p:spPr>
          <a:xfrm>
            <a:off x="10285491" y="3890117"/>
            <a:ext cx="1450818" cy="400110"/>
          </a:xfrm>
          <a:prstGeom prst="rect">
            <a:avLst/>
          </a:prstGeom>
          <a:solidFill>
            <a:schemeClr val="accent3">
              <a:lumMod val="20000"/>
              <a:lumOff val="80000"/>
            </a:schemeClr>
          </a:solidFill>
          <a:ln>
            <a:solidFill>
              <a:schemeClr val="accent2"/>
            </a:solidFill>
          </a:ln>
        </p:spPr>
        <p:txBody>
          <a:bodyPr wrap="square" rtlCol="0">
            <a:spAutoFit/>
          </a:bodyPr>
          <a:lstStyle/>
          <a:p>
            <a:pPr algn="ctr"/>
            <a:r>
              <a:rPr lang="en-US" sz="2000">
                <a:solidFill>
                  <a:schemeClr val="tx1">
                    <a:lumMod val="75000"/>
                    <a:lumOff val="25000"/>
                  </a:schemeClr>
                </a:solidFill>
              </a:rPr>
              <a:t>Trend: 5.8%</a:t>
            </a:r>
          </a:p>
        </p:txBody>
      </p:sp>
      <p:sp>
        <p:nvSpPr>
          <p:cNvPr id="31" name="TextBox 30">
            <a:extLst>
              <a:ext uri="{FF2B5EF4-FFF2-40B4-BE49-F238E27FC236}">
                <a16:creationId xmlns:a16="http://schemas.microsoft.com/office/drawing/2014/main" id="{4EE58200-8731-4183-9CDE-B057C855F07F}"/>
              </a:ext>
            </a:extLst>
          </p:cNvPr>
          <p:cNvSpPr txBox="1"/>
          <p:nvPr/>
        </p:nvSpPr>
        <p:spPr>
          <a:xfrm>
            <a:off x="0" y="6373620"/>
            <a:ext cx="11327766" cy="523220"/>
          </a:xfrm>
          <a:prstGeom prst="rect">
            <a:avLst/>
          </a:prstGeom>
          <a:noFill/>
        </p:spPr>
        <p:txBody>
          <a:bodyPr wrap="square">
            <a:spAutoFit/>
          </a:bodyPr>
          <a:lstStyle/>
          <a:p>
            <a:pPr marL="285750" indent="-285750">
              <a:buFont typeface="Arial" panose="020B0604020202020204" pitchFamily="34" charset="0"/>
              <a:buChar char="•"/>
            </a:pPr>
            <a:r>
              <a:rPr lang="en-US" sz="1400">
                <a:solidFill>
                  <a:schemeClr val="bg1"/>
                </a:solidFill>
              </a:rPr>
              <a:t>These values are not risk-adjusted and are net of rebates.</a:t>
            </a:r>
          </a:p>
          <a:p>
            <a:pPr marL="285750" indent="-285750">
              <a:buFont typeface="Arial" panose="020B0604020202020204" pitchFamily="34" charset="0"/>
              <a:buChar char="•"/>
            </a:pPr>
            <a:r>
              <a:rPr lang="en-US" sz="1400">
                <a:solidFill>
                  <a:schemeClr val="bg1"/>
                </a:solidFill>
              </a:rPr>
              <a:t>Medicare FFS values are gross of rebates, as the State did not receive rebate information from CMS.  This slightly overstates Medicare spending.</a:t>
            </a:r>
          </a:p>
        </p:txBody>
      </p:sp>
      <p:sp>
        <p:nvSpPr>
          <p:cNvPr id="33" name="TextBox 32">
            <a:extLst>
              <a:ext uri="{FF2B5EF4-FFF2-40B4-BE49-F238E27FC236}">
                <a16:creationId xmlns:a16="http://schemas.microsoft.com/office/drawing/2014/main" id="{B70A3BC2-8976-4919-9645-06BB1A1E052D}"/>
              </a:ext>
            </a:extLst>
          </p:cNvPr>
          <p:cNvSpPr txBox="1"/>
          <p:nvPr/>
        </p:nvSpPr>
        <p:spPr>
          <a:xfrm>
            <a:off x="1877766" y="5761065"/>
            <a:ext cx="787378" cy="369332"/>
          </a:xfrm>
          <a:prstGeom prst="rect">
            <a:avLst/>
          </a:prstGeom>
          <a:noFill/>
        </p:spPr>
        <p:txBody>
          <a:bodyPr wrap="square" rtlCol="0">
            <a:spAutoFit/>
          </a:bodyPr>
          <a:lstStyle/>
          <a:p>
            <a:r>
              <a:rPr lang="en-US">
                <a:solidFill>
                  <a:srgbClr val="6A6A6A"/>
                </a:solidFill>
              </a:rPr>
              <a:t>2017</a:t>
            </a:r>
          </a:p>
        </p:txBody>
      </p:sp>
      <p:sp>
        <p:nvSpPr>
          <p:cNvPr id="35" name="TextBox 34">
            <a:extLst>
              <a:ext uri="{FF2B5EF4-FFF2-40B4-BE49-F238E27FC236}">
                <a16:creationId xmlns:a16="http://schemas.microsoft.com/office/drawing/2014/main" id="{9F544FF3-020A-4248-924E-1050D74D2A16}"/>
              </a:ext>
            </a:extLst>
          </p:cNvPr>
          <p:cNvSpPr txBox="1"/>
          <p:nvPr/>
        </p:nvSpPr>
        <p:spPr>
          <a:xfrm>
            <a:off x="5006373" y="5787492"/>
            <a:ext cx="787378" cy="369332"/>
          </a:xfrm>
          <a:prstGeom prst="rect">
            <a:avLst/>
          </a:prstGeom>
          <a:noFill/>
        </p:spPr>
        <p:txBody>
          <a:bodyPr wrap="square" rtlCol="0">
            <a:spAutoFit/>
          </a:bodyPr>
          <a:lstStyle/>
          <a:p>
            <a:r>
              <a:rPr lang="en-US">
                <a:solidFill>
                  <a:srgbClr val="6A6A6A"/>
                </a:solidFill>
              </a:rPr>
              <a:t>2018</a:t>
            </a:r>
          </a:p>
        </p:txBody>
      </p:sp>
    </p:spTree>
    <p:extLst>
      <p:ext uri="{BB962C8B-B14F-4D97-AF65-F5344CB8AC3E}">
        <p14:creationId xmlns:p14="http://schemas.microsoft.com/office/powerpoint/2010/main" val="1114608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5"/>
</p:tagLst>
</file>

<file path=ppt/tags/tag2.xml><?xml version="1.0" encoding="utf-8"?>
<p:tagLst xmlns:a="http://schemas.openxmlformats.org/drawingml/2006/main" xmlns:r="http://schemas.openxmlformats.org/officeDocument/2006/relationships" xmlns:p="http://schemas.openxmlformats.org/presentationml/2006/main">
  <p:tag name="TIMING" val="|60|14.9"/>
</p:tagLst>
</file>

<file path=ppt/tags/tag3.xml><?xml version="1.0" encoding="utf-8"?>
<p:tagLst xmlns:a="http://schemas.openxmlformats.org/drawingml/2006/main" xmlns:r="http://schemas.openxmlformats.org/officeDocument/2006/relationships" xmlns:p="http://schemas.openxmlformats.org/presentationml/2006/main">
  <p:tag name="TIMING" val="|8.2|18.9|12.4"/>
</p:tagLst>
</file>

<file path=ppt/theme/theme1.xml><?xml version="1.0" encoding="utf-8"?>
<a:theme xmlns:a="http://schemas.openxmlformats.org/drawingml/2006/main" name="Retrospect">
  <a:themeElements>
    <a:clrScheme name="Custom 1">
      <a:dk1>
        <a:srgbClr val="000000"/>
      </a:dk1>
      <a:lt1>
        <a:sysClr val="window" lastClr="FFFFFF"/>
      </a:lt1>
      <a:dk2>
        <a:srgbClr val="7EA9CA"/>
      </a:dk2>
      <a:lt2>
        <a:srgbClr val="CCDDEA"/>
      </a:lt2>
      <a:accent1>
        <a:srgbClr val="A39B4E"/>
      </a:accent1>
      <a:accent2>
        <a:srgbClr val="2F5674"/>
      </a:accent2>
      <a:accent3>
        <a:srgbClr val="4E8DCD"/>
      </a:accent3>
      <a:accent4>
        <a:srgbClr val="89B3DE"/>
      </a:accent4>
      <a:accent5>
        <a:srgbClr val="BABABA"/>
      </a:accent5>
      <a:accent6>
        <a:srgbClr val="E6E4CC"/>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eering committee september 2019" id="{03A725C7-41BC-4D48-B41D-4A1C12962DCD}" vid="{0E90B6DD-1743-4815-B961-CCE196E7738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SharedWithUsers>
  </documentManagement>
</p:properties>
</file>

<file path=customXml/itemProps1.xml><?xml version="1.0" encoding="utf-8"?>
<ds:datastoreItem xmlns:ds="http://schemas.openxmlformats.org/officeDocument/2006/customXml" ds:itemID="{5BCCD486-A135-4020-90E9-9BE737FC9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4b246-e66f-4de4-aae1-24b99d7b6e2c"/>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65096-8746-4FB3-ADE2-A753D155DA52}">
  <ds:schemaRefs>
    <ds:schemaRef ds:uri="http://schemas.microsoft.com/sharepoint/v3/contenttype/forms"/>
  </ds:schemaRefs>
</ds:datastoreItem>
</file>

<file path=customXml/itemProps3.xml><?xml version="1.0" encoding="utf-8"?>
<ds:datastoreItem xmlns:ds="http://schemas.openxmlformats.org/officeDocument/2006/customXml" ds:itemID="{3B62A3B9-615F-4C2E-9418-90320412D8FE}">
  <ds:schemaRefs>
    <ds:schemaRef ds:uri="d29a8555-db37-4257-91ea-e6d336cdedf2"/>
    <ds:schemaRef ds:uri="http://purl.org/dc/elements/1.1/"/>
    <ds:schemaRef ds:uri="http://schemas.microsoft.com/office/2006/metadata/properties"/>
    <ds:schemaRef ds:uri="http://purl.org/dc/terms/"/>
    <ds:schemaRef ds:uri="78b4b246-e66f-4de4-aae1-24b99d7b6e2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steering committee september 2019</Template>
  <TotalTime>1984</TotalTime>
  <Words>3197</Words>
  <Application>Microsoft Office PowerPoint</Application>
  <PresentationFormat>Widescreen</PresentationFormat>
  <Paragraphs>649</Paragraphs>
  <Slides>66</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66</vt:i4>
      </vt:variant>
    </vt:vector>
  </HeadingPairs>
  <TitlesOfParts>
    <vt:vector size="73" baseType="lpstr">
      <vt:lpstr>Arial</vt:lpstr>
      <vt:lpstr>Calibri</vt:lpstr>
      <vt:lpstr>Calibri Light</vt:lpstr>
      <vt:lpstr>Wingdings</vt:lpstr>
      <vt:lpstr>Retrospect</vt:lpstr>
      <vt:lpstr>1_Retrospect</vt:lpstr>
      <vt:lpstr>Office Theme</vt:lpstr>
      <vt:lpstr>Rhode Island Health Care Cost Trends: Trends in Health Care Cost Growth Pre-COVID-19, Experience with Care Delivery During COVID-19, and How to Address Pharmacy Costs  </vt:lpstr>
      <vt:lpstr>Cost Growth Target Baseline Performance</vt:lpstr>
      <vt:lpstr>Background</vt:lpstr>
      <vt:lpstr>Validation of Baseline Performance Data</vt:lpstr>
      <vt:lpstr>Baseline Performance: Notes of Caution</vt:lpstr>
      <vt:lpstr>Using Different Data Sources to Inform Understanding</vt:lpstr>
      <vt:lpstr>Key Definitions:</vt:lpstr>
      <vt:lpstr>State Total Health Care Expenditures</vt:lpstr>
      <vt:lpstr>Total Medical Expense by Market</vt:lpstr>
      <vt:lpstr>Service Category Trends – State</vt:lpstr>
      <vt:lpstr>PowerPoint Presentation</vt:lpstr>
      <vt:lpstr>PowerPoint Presentation</vt:lpstr>
      <vt:lpstr>PowerPoint Presentation</vt:lpstr>
      <vt:lpstr>Service Category Trends – Hospital Care</vt:lpstr>
      <vt:lpstr>THCE Trends –  Net Cost of Private Health Insurance</vt:lpstr>
      <vt:lpstr>Commercial Market Enrollment</vt:lpstr>
      <vt:lpstr>Brown Analyses: Drug Costs</vt:lpstr>
      <vt:lpstr>Agenda</vt:lpstr>
      <vt:lpstr>Retail and Medical Pharmacy Costs</vt:lpstr>
      <vt:lpstr>Pharmacy Costs</vt:lpstr>
      <vt:lpstr>Drivers of Total Cost</vt:lpstr>
      <vt:lpstr>PowerPoint Presentation</vt:lpstr>
      <vt:lpstr>% PMPM: Commercial Insurance </vt:lpstr>
      <vt:lpstr>PowerPoint Presentation</vt:lpstr>
      <vt:lpstr>% PMPM: Medicaid MCO</vt:lpstr>
      <vt:lpstr>Drivers of Total Cost Trend</vt:lpstr>
      <vt:lpstr>PowerPoint Presentation</vt:lpstr>
      <vt:lpstr>PowerPoint Presentation</vt:lpstr>
      <vt:lpstr>Utilization vs. Price</vt:lpstr>
      <vt:lpstr>Commercial: Utilization vs. Price</vt:lpstr>
      <vt:lpstr>Commercial: Utilization vs. Price</vt:lpstr>
      <vt:lpstr>Medicaid MCO: Utilization vs. Price</vt:lpstr>
      <vt:lpstr>Medicaid MCO: Utilization vs. Price</vt:lpstr>
      <vt:lpstr>Retail Pharmacy Costs: Deeper Dive</vt:lpstr>
      <vt:lpstr>PowerPoint Presentation</vt:lpstr>
      <vt:lpstr>PowerPoint Presentation</vt:lpstr>
      <vt:lpstr>Commercial Top 5 Classes: Utilization vs. Price</vt:lpstr>
      <vt:lpstr>Medicaid MCO Top 5 Classes: Utilization vs. Price</vt:lpstr>
      <vt:lpstr>PowerPoint Presentation</vt:lpstr>
      <vt:lpstr>PowerPoint Presentation</vt:lpstr>
      <vt:lpstr>PowerPoint Presentation</vt:lpstr>
      <vt:lpstr>Medical Pharmacy: Deeper Dive</vt:lpstr>
      <vt:lpstr>PowerPoint Presentation</vt:lpstr>
      <vt:lpstr>PowerPoint Presentation</vt:lpstr>
      <vt:lpstr>PowerPoint Presentation</vt:lpstr>
      <vt:lpstr>PowerPoint Presentation</vt:lpstr>
      <vt:lpstr>PowerPoint Presentation</vt:lpstr>
      <vt:lpstr>Medical Pharmacy</vt:lpstr>
      <vt:lpstr>Conclusions</vt:lpstr>
      <vt:lpstr>Data Considerations</vt:lpstr>
      <vt:lpstr>Conclusions</vt:lpstr>
      <vt:lpstr>Extra Slides</vt:lpstr>
      <vt:lpstr>PowerPoint Presentation</vt:lpstr>
      <vt:lpstr>PowerPoint Presentation</vt:lpstr>
      <vt:lpstr>Rhode Island Health Care Cost Trends Project  How to Address Pharmacy Costs   October 23, 2020 </vt:lpstr>
      <vt:lpstr>Setting the Stage: State Action</vt:lpstr>
      <vt:lpstr>Legal Issues Addressed</vt:lpstr>
      <vt:lpstr> Unsupported Price Increases</vt:lpstr>
      <vt:lpstr>2019 Results</vt:lpstr>
      <vt:lpstr>Legal Issues Addressed</vt:lpstr>
      <vt:lpstr> International Reference Rates</vt:lpstr>
      <vt:lpstr>How Would It Work?</vt:lpstr>
      <vt:lpstr>Why Canada?</vt:lpstr>
      <vt:lpstr>         Example Drug Price Comparisons</vt:lpstr>
      <vt:lpstr>Legal issues</vt:lpstr>
      <vt:lpstr>NASHP Rx Pricing Center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to revisit the target methodology?</dc:title>
  <dc:creator>Megan Burns</dc:creator>
  <cp:lastModifiedBy>Justine Zayhowski</cp:lastModifiedBy>
  <cp:revision>73</cp:revision>
  <dcterms:created xsi:type="dcterms:W3CDTF">2019-08-06T13:33:01Z</dcterms:created>
  <dcterms:modified xsi:type="dcterms:W3CDTF">2020-11-11T14:13:57Z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