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4"/>
  </p:sldMasterIdLst>
  <p:notesMasterIdLst>
    <p:notesMasterId r:id="rId72"/>
  </p:notesMasterIdLst>
  <p:handoutMasterIdLst>
    <p:handoutMasterId r:id="rId73"/>
  </p:handoutMasterIdLst>
  <p:sldIdLst>
    <p:sldId id="653" r:id="rId5"/>
    <p:sldId id="654" r:id="rId6"/>
    <p:sldId id="584" r:id="rId7"/>
    <p:sldId id="736" r:id="rId8"/>
    <p:sldId id="728" r:id="rId9"/>
    <p:sldId id="760" r:id="rId10"/>
    <p:sldId id="668" r:id="rId11"/>
    <p:sldId id="727" r:id="rId12"/>
    <p:sldId id="757" r:id="rId13"/>
    <p:sldId id="758" r:id="rId14"/>
    <p:sldId id="759" r:id="rId15"/>
    <p:sldId id="656" r:id="rId16"/>
    <p:sldId id="701" r:id="rId17"/>
    <p:sldId id="749" r:id="rId18"/>
    <p:sldId id="746" r:id="rId19"/>
    <p:sldId id="708" r:id="rId20"/>
    <p:sldId id="712" r:id="rId21"/>
    <p:sldId id="707" r:id="rId22"/>
    <p:sldId id="702" r:id="rId23"/>
    <p:sldId id="608" r:id="rId24"/>
    <p:sldId id="748" r:id="rId25"/>
    <p:sldId id="763" r:id="rId26"/>
    <p:sldId id="638" r:id="rId27"/>
    <p:sldId id="705" r:id="rId28"/>
    <p:sldId id="609" r:id="rId29"/>
    <p:sldId id="613" r:id="rId30"/>
    <p:sldId id="617" r:id="rId31"/>
    <p:sldId id="625" r:id="rId32"/>
    <p:sldId id="626" r:id="rId33"/>
    <p:sldId id="747" r:id="rId34"/>
    <p:sldId id="630" r:id="rId35"/>
    <p:sldId id="639" r:id="rId36"/>
    <p:sldId id="652" r:id="rId37"/>
    <p:sldId id="661" r:id="rId38"/>
    <p:sldId id="665" r:id="rId39"/>
    <p:sldId id="738" r:id="rId40"/>
    <p:sldId id="742" r:id="rId41"/>
    <p:sldId id="646" r:id="rId42"/>
    <p:sldId id="744" r:id="rId43"/>
    <p:sldId id="745" r:id="rId44"/>
    <p:sldId id="637" r:id="rId45"/>
    <p:sldId id="761" r:id="rId46"/>
    <p:sldId id="743" r:id="rId47"/>
    <p:sldId id="624" r:id="rId48"/>
    <p:sldId id="762" r:id="rId49"/>
    <p:sldId id="740" r:id="rId50"/>
    <p:sldId id="730" r:id="rId51"/>
    <p:sldId id="752" r:id="rId52"/>
    <p:sldId id="753" r:id="rId53"/>
    <p:sldId id="750" r:id="rId54"/>
    <p:sldId id="751" r:id="rId55"/>
    <p:sldId id="655" r:id="rId56"/>
    <p:sldId id="699" r:id="rId57"/>
    <p:sldId id="700" r:id="rId58"/>
    <p:sldId id="657" r:id="rId59"/>
    <p:sldId id="706" r:id="rId60"/>
    <p:sldId id="658" r:id="rId61"/>
    <p:sldId id="667" r:id="rId62"/>
    <p:sldId id="666" r:id="rId63"/>
    <p:sldId id="717" r:id="rId64"/>
    <p:sldId id="733" r:id="rId65"/>
    <p:sldId id="732" r:id="rId66"/>
    <p:sldId id="695" r:id="rId67"/>
    <p:sldId id="694" r:id="rId68"/>
    <p:sldId id="682" r:id="rId69"/>
    <p:sldId id="684" r:id="rId70"/>
    <p:sldId id="680" r:id="rId71"/>
  </p:sldIdLst>
  <p:sldSz cx="12192000" cy="6858000"/>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gan Burns" initials="Megan" lastIdx="62" clrIdx="0"/>
  <p:cmAuthor id="1" name="Margaret Houy" initials="MH" lastIdx="13" clrIdx="1"/>
  <p:cmAuthor id="2" name="Michael Bailit" initials="MB" lastIdx="328" clrIdx="2"/>
  <p:cmAuthor id="3" name="Veltri, Victoria" initials="VV" lastIdx="22" clrIdx="3"/>
  <p:cmAuthor id="4" name="Fontanella, Demian" initials="FD" lastIdx="11" clrIdx="4"/>
  <p:cmAuthor id="5" name="Justine Zayhowski" initials="JZ" lastIdx="9" clrIdx="5">
    <p:extLst>
      <p:ext uri="{19B8F6BF-5375-455C-9EA6-DF929625EA0E}">
        <p15:presenceInfo xmlns:p15="http://schemas.microsoft.com/office/powerpoint/2012/main" userId="S-1-12-1-595055507-1315351311-468546182-131382510" providerId="AD"/>
      </p:ext>
    </p:extLst>
  </p:cmAuthor>
  <p:cmAuthor id="6" name="Justine Zayhowski" initials="JZ [2]" lastIdx="18" clrIdx="6">
    <p:extLst>
      <p:ext uri="{19B8F6BF-5375-455C-9EA6-DF929625EA0E}">
        <p15:presenceInfo xmlns:p15="http://schemas.microsoft.com/office/powerpoint/2012/main" userId="S::jzayhowski@bailit-health.com::2377d393-ab0f-4e66-8672-ed1beebcd407" providerId="AD"/>
      </p:ext>
    </p:extLst>
  </p:cmAuthor>
  <p:cmAuthor id="7" name="Morales, Deborah (OHHS)" initials="MD(" lastIdx="7" clrIdx="7">
    <p:extLst>
      <p:ext uri="{19B8F6BF-5375-455C-9EA6-DF929625EA0E}">
        <p15:presenceInfo xmlns:p15="http://schemas.microsoft.com/office/powerpoint/2012/main" userId="S::Deborah.Morales@ohhs.ri.gov::c729621f-d9b6-43d8-90ce-30732ac50da8" providerId="AD"/>
      </p:ext>
    </p:extLst>
  </p:cmAuthor>
  <p:cmAuthor id="8" name="LaFontant, Rebekah (OHHS)" initials="LR(" lastIdx="1" clrIdx="8">
    <p:extLst>
      <p:ext uri="{19B8F6BF-5375-455C-9EA6-DF929625EA0E}">
        <p15:presenceInfo xmlns:p15="http://schemas.microsoft.com/office/powerpoint/2012/main" userId="S::rebekah.lafontant@ohhs.ri.gov::187714a4af442456" providerId="AD"/>
      </p:ext>
    </p:extLst>
  </p:cmAuthor>
  <p:cmAuthor id="9" name="Deepti Kanneganti" initials="DK" lastIdx="4" clrIdx="9">
    <p:extLst>
      <p:ext uri="{19B8F6BF-5375-455C-9EA6-DF929625EA0E}">
        <p15:presenceInfo xmlns:p15="http://schemas.microsoft.com/office/powerpoint/2012/main" userId="Deepti Kanneganti" providerId="None"/>
      </p:ext>
    </p:extLst>
  </p:cmAuthor>
  <p:cmAuthor id="10" name="Deepti" initials="D" lastIdx="24" clrIdx="10">
    <p:extLst>
      <p:ext uri="{19B8F6BF-5375-455C-9EA6-DF929625EA0E}">
        <p15:presenceInfo xmlns:p15="http://schemas.microsoft.com/office/powerpoint/2012/main" userId="Deepti" providerId="None"/>
      </p:ext>
    </p:extLst>
  </p:cmAuthor>
  <p:cmAuthor id="11" name="Michael" initials="M" lastIdx="3" clrIdx="11">
    <p:extLst>
      <p:ext uri="{19B8F6BF-5375-455C-9EA6-DF929625EA0E}">
        <p15:presenceInfo xmlns:p15="http://schemas.microsoft.com/office/powerpoint/2012/main" userId="S::mbailit@bailit-health.com::6e5c4604-85bf-41ef-8e97-4724b7d56589" providerId="AD"/>
      </p:ext>
    </p:extLst>
  </p:cmAuthor>
  <p:cmAuthor id="12" name="Deepti Kanneganti" initials="DK [2]" lastIdx="239" clrIdx="12">
    <p:extLst>
      <p:ext uri="{19B8F6BF-5375-455C-9EA6-DF929625EA0E}">
        <p15:presenceInfo xmlns:p15="http://schemas.microsoft.com/office/powerpoint/2012/main" userId="S::DKanneganti@bailit-health.com::b73d4027-7210-4d24-a644-944b43c9971f" providerId="AD"/>
      </p:ext>
    </p:extLst>
  </p:cmAuthor>
  <p:cmAuthor id="13" name="King, Olivia (BHDDH)" initials="KO(" lastIdx="22" clrIdx="13">
    <p:extLst>
      <p:ext uri="{19B8F6BF-5375-455C-9EA6-DF929625EA0E}">
        <p15:presenceInfo xmlns:p15="http://schemas.microsoft.com/office/powerpoint/2012/main" userId="S::Olivia.King@bhddh.ri.gov::3134b766-7a3c-4549-9a71-939daa2beeac" providerId="AD"/>
      </p:ext>
    </p:extLst>
  </p:cmAuthor>
  <p:cmAuthor id="14" name="Grace Flaherty" initials="GF" lastIdx="171" clrIdx="14">
    <p:extLst>
      <p:ext uri="{19B8F6BF-5375-455C-9EA6-DF929625EA0E}">
        <p15:presenceInfo xmlns:p15="http://schemas.microsoft.com/office/powerpoint/2012/main" userId="S::gflaherty@bailit-health.com::6ed1a5c5-5f57-49ef-a914-0ca35c0df7d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2F63"/>
    <a:srgbClr val="25325B"/>
    <a:srgbClr val="A3B3D3"/>
    <a:srgbClr val="E79791"/>
    <a:srgbClr val="486176"/>
    <a:srgbClr val="5983AA"/>
    <a:srgbClr val="0069A7"/>
    <a:srgbClr val="898989"/>
    <a:srgbClr val="A6A6A6"/>
    <a:srgbClr val="3445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8B0747-4E97-4693-AAE8-02A7540337D4}" v="713" dt="2021-08-05T19:39:41.107"/>
    <p1510:client id="{9B290822-D3BA-4137-8AEF-02FF495BB2E5}" v="5" dt="2021-08-05T19:08:30.6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316" autoAdjust="0"/>
  </p:normalViewPr>
  <p:slideViewPr>
    <p:cSldViewPr snapToGrid="0">
      <p:cViewPr varScale="1">
        <p:scale>
          <a:sx n="89" d="100"/>
          <a:sy n="89" d="100"/>
        </p:scale>
        <p:origin x="432" y="9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commentAuthors" Target="commentAuthors.xml"/><Relationship Id="rId79"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notesMaster" Target="notesMasters/notesMaster1.xml"/><Relationship Id="rId80"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ailit" userId="6e5c4604-85bf-41ef-8e97-4724b7d56589" providerId="ADAL" clId="{ADCE9834-B79B-472A-B3FE-76E1AFB7E5A2}"/>
    <pc:docChg chg="custSel modSld">
      <pc:chgData name="Michael Bailit" userId="6e5c4604-85bf-41ef-8e97-4724b7d56589" providerId="ADAL" clId="{ADCE9834-B79B-472A-B3FE-76E1AFB7E5A2}" dt="2021-07-22T17:56:45.749" v="468" actId="1589"/>
      <pc:docMkLst>
        <pc:docMk/>
      </pc:docMkLst>
      <pc:sldChg chg="modSp mod addCm delCm modCm">
        <pc:chgData name="Michael Bailit" userId="6e5c4604-85bf-41ef-8e97-4724b7d56589" providerId="ADAL" clId="{ADCE9834-B79B-472A-B3FE-76E1AFB7E5A2}" dt="2021-07-22T17:54:52.604" v="463" actId="1592"/>
        <pc:sldMkLst>
          <pc:docMk/>
          <pc:sldMk cId="3796544042" sldId="608"/>
        </pc:sldMkLst>
        <pc:spChg chg="mod">
          <ac:chgData name="Michael Bailit" userId="6e5c4604-85bf-41ef-8e97-4724b7d56589" providerId="ADAL" clId="{ADCE9834-B79B-472A-B3FE-76E1AFB7E5A2}" dt="2021-07-21T23:39:32.508" v="258" actId="255"/>
          <ac:spMkLst>
            <pc:docMk/>
            <pc:sldMk cId="3796544042" sldId="608"/>
            <ac:spMk id="7" creationId="{29AB1510-83FC-4EB7-8B04-2ABCB697CD01}"/>
          </ac:spMkLst>
        </pc:spChg>
      </pc:sldChg>
      <pc:sldChg chg="modSp mod">
        <pc:chgData name="Michael Bailit" userId="6e5c4604-85bf-41ef-8e97-4724b7d56589" providerId="ADAL" clId="{ADCE9834-B79B-472A-B3FE-76E1AFB7E5A2}" dt="2021-07-21T23:44:52.901" v="367" actId="255"/>
        <pc:sldMkLst>
          <pc:docMk/>
          <pc:sldMk cId="341288531" sldId="609"/>
        </pc:sldMkLst>
        <pc:spChg chg="mod">
          <ac:chgData name="Michael Bailit" userId="6e5c4604-85bf-41ef-8e97-4724b7d56589" providerId="ADAL" clId="{ADCE9834-B79B-472A-B3FE-76E1AFB7E5A2}" dt="2021-07-21T23:44:52.901" v="367" actId="255"/>
          <ac:spMkLst>
            <pc:docMk/>
            <pc:sldMk cId="341288531" sldId="609"/>
            <ac:spMk id="7" creationId="{29AB1510-83FC-4EB7-8B04-2ABCB697CD01}"/>
          </ac:spMkLst>
        </pc:spChg>
      </pc:sldChg>
      <pc:sldChg chg="modSp mod">
        <pc:chgData name="Michael Bailit" userId="6e5c4604-85bf-41ef-8e97-4724b7d56589" providerId="ADAL" clId="{ADCE9834-B79B-472A-B3FE-76E1AFB7E5A2}" dt="2021-07-21T23:47:37.666" v="370" actId="255"/>
        <pc:sldMkLst>
          <pc:docMk/>
          <pc:sldMk cId="3773137353" sldId="617"/>
        </pc:sldMkLst>
        <pc:spChg chg="mod">
          <ac:chgData name="Michael Bailit" userId="6e5c4604-85bf-41ef-8e97-4724b7d56589" providerId="ADAL" clId="{ADCE9834-B79B-472A-B3FE-76E1AFB7E5A2}" dt="2021-07-21T23:47:37.666" v="370" actId="255"/>
          <ac:spMkLst>
            <pc:docMk/>
            <pc:sldMk cId="3773137353" sldId="617"/>
            <ac:spMk id="7" creationId="{29AB1510-83FC-4EB7-8B04-2ABCB697CD01}"/>
          </ac:spMkLst>
        </pc:spChg>
      </pc:sldChg>
      <pc:sldChg chg="modSp mod">
        <pc:chgData name="Michael Bailit" userId="6e5c4604-85bf-41ef-8e97-4724b7d56589" providerId="ADAL" clId="{ADCE9834-B79B-472A-B3FE-76E1AFB7E5A2}" dt="2021-07-22T00:04:56.035" v="453" actId="255"/>
        <pc:sldMkLst>
          <pc:docMk/>
          <pc:sldMk cId="1431707687" sldId="624"/>
        </pc:sldMkLst>
        <pc:spChg chg="mod">
          <ac:chgData name="Michael Bailit" userId="6e5c4604-85bf-41ef-8e97-4724b7d56589" providerId="ADAL" clId="{ADCE9834-B79B-472A-B3FE-76E1AFB7E5A2}" dt="2021-07-22T00:04:56.035" v="453" actId="255"/>
          <ac:spMkLst>
            <pc:docMk/>
            <pc:sldMk cId="1431707687" sldId="624"/>
            <ac:spMk id="7" creationId="{29AB1510-83FC-4EB7-8B04-2ABCB697CD01}"/>
          </ac:spMkLst>
        </pc:spChg>
      </pc:sldChg>
      <pc:sldChg chg="modSp mod">
        <pc:chgData name="Michael Bailit" userId="6e5c4604-85bf-41ef-8e97-4724b7d56589" providerId="ADAL" clId="{ADCE9834-B79B-472A-B3FE-76E1AFB7E5A2}" dt="2021-07-21T23:49:40.541" v="380" actId="255"/>
        <pc:sldMkLst>
          <pc:docMk/>
          <pc:sldMk cId="1553533429" sldId="626"/>
        </pc:sldMkLst>
        <pc:spChg chg="mod">
          <ac:chgData name="Michael Bailit" userId="6e5c4604-85bf-41ef-8e97-4724b7d56589" providerId="ADAL" clId="{ADCE9834-B79B-472A-B3FE-76E1AFB7E5A2}" dt="2021-07-21T23:49:40.541" v="380" actId="255"/>
          <ac:spMkLst>
            <pc:docMk/>
            <pc:sldMk cId="1553533429" sldId="626"/>
            <ac:spMk id="7" creationId="{29AB1510-83FC-4EB7-8B04-2ABCB697CD01}"/>
          </ac:spMkLst>
        </pc:spChg>
      </pc:sldChg>
      <pc:sldChg chg="modSp mod">
        <pc:chgData name="Michael Bailit" userId="6e5c4604-85bf-41ef-8e97-4724b7d56589" providerId="ADAL" clId="{ADCE9834-B79B-472A-B3FE-76E1AFB7E5A2}" dt="2021-07-21T23:48:20.152" v="375" actId="20577"/>
        <pc:sldMkLst>
          <pc:docMk/>
          <pc:sldMk cId="1150661342" sldId="630"/>
        </pc:sldMkLst>
        <pc:spChg chg="mod">
          <ac:chgData name="Michael Bailit" userId="6e5c4604-85bf-41ef-8e97-4724b7d56589" providerId="ADAL" clId="{ADCE9834-B79B-472A-B3FE-76E1AFB7E5A2}" dt="2021-07-21T23:48:04.297" v="371" actId="255"/>
          <ac:spMkLst>
            <pc:docMk/>
            <pc:sldMk cId="1150661342" sldId="630"/>
            <ac:spMk id="7" creationId="{29AB1510-83FC-4EB7-8B04-2ABCB697CD01}"/>
          </ac:spMkLst>
        </pc:spChg>
        <pc:graphicFrameChg chg="modGraphic">
          <ac:chgData name="Michael Bailit" userId="6e5c4604-85bf-41ef-8e97-4724b7d56589" providerId="ADAL" clId="{ADCE9834-B79B-472A-B3FE-76E1AFB7E5A2}" dt="2021-07-21T23:48:20.152" v="375" actId="20577"/>
          <ac:graphicFrameMkLst>
            <pc:docMk/>
            <pc:sldMk cId="1150661342" sldId="630"/>
            <ac:graphicFrameMk id="9" creationId="{59B42B69-FD1D-4A93-BD68-503D4D938C61}"/>
          </ac:graphicFrameMkLst>
        </pc:graphicFrameChg>
      </pc:sldChg>
      <pc:sldChg chg="modSp mod">
        <pc:chgData name="Michael Bailit" userId="6e5c4604-85bf-41ef-8e97-4724b7d56589" providerId="ADAL" clId="{ADCE9834-B79B-472A-B3FE-76E1AFB7E5A2}" dt="2021-07-22T00:02:24.830" v="423" actId="255"/>
        <pc:sldMkLst>
          <pc:docMk/>
          <pc:sldMk cId="2468484425" sldId="637"/>
        </pc:sldMkLst>
        <pc:spChg chg="mod">
          <ac:chgData name="Michael Bailit" userId="6e5c4604-85bf-41ef-8e97-4724b7d56589" providerId="ADAL" clId="{ADCE9834-B79B-472A-B3FE-76E1AFB7E5A2}" dt="2021-07-22T00:02:24.830" v="423" actId="255"/>
          <ac:spMkLst>
            <pc:docMk/>
            <pc:sldMk cId="2468484425" sldId="637"/>
            <ac:spMk id="10" creationId="{C3953FFB-48D5-47CF-B872-EAE20BB86D14}"/>
          </ac:spMkLst>
        </pc:spChg>
      </pc:sldChg>
      <pc:sldChg chg="modSp mod">
        <pc:chgData name="Michael Bailit" userId="6e5c4604-85bf-41ef-8e97-4724b7d56589" providerId="ADAL" clId="{ADCE9834-B79B-472A-B3FE-76E1AFB7E5A2}" dt="2021-07-21T23:41:40.356" v="264" actId="255"/>
        <pc:sldMkLst>
          <pc:docMk/>
          <pc:sldMk cId="2158093664" sldId="638"/>
        </pc:sldMkLst>
        <pc:spChg chg="mod">
          <ac:chgData name="Michael Bailit" userId="6e5c4604-85bf-41ef-8e97-4724b7d56589" providerId="ADAL" clId="{ADCE9834-B79B-472A-B3FE-76E1AFB7E5A2}" dt="2021-07-21T23:41:40.356" v="264" actId="255"/>
          <ac:spMkLst>
            <pc:docMk/>
            <pc:sldMk cId="2158093664" sldId="638"/>
            <ac:spMk id="10" creationId="{C3953FFB-48D5-47CF-B872-EAE20BB86D14}"/>
          </ac:spMkLst>
        </pc:spChg>
      </pc:sldChg>
      <pc:sldChg chg="modSp mod">
        <pc:chgData name="Michael Bailit" userId="6e5c4604-85bf-41ef-8e97-4724b7d56589" providerId="ADAL" clId="{ADCE9834-B79B-472A-B3FE-76E1AFB7E5A2}" dt="2021-07-21T23:48:59.028" v="378" actId="14100"/>
        <pc:sldMkLst>
          <pc:docMk/>
          <pc:sldMk cId="1126656144" sldId="639"/>
        </pc:sldMkLst>
        <pc:spChg chg="mod">
          <ac:chgData name="Michael Bailit" userId="6e5c4604-85bf-41ef-8e97-4724b7d56589" providerId="ADAL" clId="{ADCE9834-B79B-472A-B3FE-76E1AFB7E5A2}" dt="2021-07-21T23:48:59.028" v="378" actId="14100"/>
          <ac:spMkLst>
            <pc:docMk/>
            <pc:sldMk cId="1126656144" sldId="639"/>
            <ac:spMk id="10" creationId="{C3953FFB-48D5-47CF-B872-EAE20BB86D14}"/>
          </ac:spMkLst>
        </pc:spChg>
      </pc:sldChg>
      <pc:sldChg chg="modSp mod">
        <pc:chgData name="Michael Bailit" userId="6e5c4604-85bf-41ef-8e97-4724b7d56589" providerId="ADAL" clId="{ADCE9834-B79B-472A-B3FE-76E1AFB7E5A2}" dt="2021-07-22T00:03:25.170" v="424" actId="255"/>
        <pc:sldMkLst>
          <pc:docMk/>
          <pc:sldMk cId="3058787726" sldId="646"/>
        </pc:sldMkLst>
        <pc:spChg chg="mod">
          <ac:chgData name="Michael Bailit" userId="6e5c4604-85bf-41ef-8e97-4724b7d56589" providerId="ADAL" clId="{ADCE9834-B79B-472A-B3FE-76E1AFB7E5A2}" dt="2021-07-22T00:03:25.170" v="424" actId="255"/>
          <ac:spMkLst>
            <pc:docMk/>
            <pc:sldMk cId="3058787726" sldId="646"/>
            <ac:spMk id="10" creationId="{C3953FFB-48D5-47CF-B872-EAE20BB86D14}"/>
          </ac:spMkLst>
        </pc:spChg>
      </pc:sldChg>
      <pc:sldChg chg="modSp mod">
        <pc:chgData name="Michael Bailit" userId="6e5c4604-85bf-41ef-8e97-4724b7d56589" providerId="ADAL" clId="{ADCE9834-B79B-472A-B3FE-76E1AFB7E5A2}" dt="2021-07-21T23:49:21.006" v="379" actId="255"/>
        <pc:sldMkLst>
          <pc:docMk/>
          <pc:sldMk cId="458293032" sldId="652"/>
        </pc:sldMkLst>
        <pc:spChg chg="mod">
          <ac:chgData name="Michael Bailit" userId="6e5c4604-85bf-41ef-8e97-4724b7d56589" providerId="ADAL" clId="{ADCE9834-B79B-472A-B3FE-76E1AFB7E5A2}" dt="2021-07-21T23:49:21.006" v="379" actId="255"/>
          <ac:spMkLst>
            <pc:docMk/>
            <pc:sldMk cId="458293032" sldId="652"/>
            <ac:spMk id="10" creationId="{C3953FFB-48D5-47CF-B872-EAE20BB86D14}"/>
          </ac:spMkLst>
        </pc:spChg>
      </pc:sldChg>
      <pc:sldChg chg="modSp mod">
        <pc:chgData name="Michael Bailit" userId="6e5c4604-85bf-41ef-8e97-4724b7d56589" providerId="ADAL" clId="{ADCE9834-B79B-472A-B3FE-76E1AFB7E5A2}" dt="2021-07-21T23:53:27.788" v="403" actId="255"/>
        <pc:sldMkLst>
          <pc:docMk/>
          <pc:sldMk cId="242590365" sldId="661"/>
        </pc:sldMkLst>
        <pc:spChg chg="mod">
          <ac:chgData name="Michael Bailit" userId="6e5c4604-85bf-41ef-8e97-4724b7d56589" providerId="ADAL" clId="{ADCE9834-B79B-472A-B3FE-76E1AFB7E5A2}" dt="2021-07-21T23:53:27.788" v="403" actId="255"/>
          <ac:spMkLst>
            <pc:docMk/>
            <pc:sldMk cId="242590365" sldId="661"/>
            <ac:spMk id="10" creationId="{C3953FFB-48D5-47CF-B872-EAE20BB86D14}"/>
          </ac:spMkLst>
        </pc:spChg>
      </pc:sldChg>
      <pc:sldChg chg="modSp mod">
        <pc:chgData name="Michael Bailit" userId="6e5c4604-85bf-41ef-8e97-4724b7d56589" providerId="ADAL" clId="{ADCE9834-B79B-472A-B3FE-76E1AFB7E5A2}" dt="2021-07-21T23:53:54.653" v="405" actId="20577"/>
        <pc:sldMkLst>
          <pc:docMk/>
          <pc:sldMk cId="417011482" sldId="665"/>
        </pc:sldMkLst>
        <pc:spChg chg="mod">
          <ac:chgData name="Michael Bailit" userId="6e5c4604-85bf-41ef-8e97-4724b7d56589" providerId="ADAL" clId="{ADCE9834-B79B-472A-B3FE-76E1AFB7E5A2}" dt="2021-07-21T23:53:36.791" v="404" actId="255"/>
          <ac:spMkLst>
            <pc:docMk/>
            <pc:sldMk cId="417011482" sldId="665"/>
            <ac:spMk id="7" creationId="{29AB1510-83FC-4EB7-8B04-2ABCB697CD01}"/>
          </ac:spMkLst>
        </pc:spChg>
        <pc:graphicFrameChg chg="modGraphic">
          <ac:chgData name="Michael Bailit" userId="6e5c4604-85bf-41ef-8e97-4724b7d56589" providerId="ADAL" clId="{ADCE9834-B79B-472A-B3FE-76E1AFB7E5A2}" dt="2021-07-21T23:53:54.653" v="405" actId="20577"/>
          <ac:graphicFrameMkLst>
            <pc:docMk/>
            <pc:sldMk cId="417011482" sldId="665"/>
            <ac:graphicFrameMk id="8" creationId="{1B78FC55-C509-4095-87B5-C49567281648}"/>
          </ac:graphicFrameMkLst>
        </pc:graphicFrameChg>
      </pc:sldChg>
      <pc:sldChg chg="addCm modCm">
        <pc:chgData name="Michael Bailit" userId="6e5c4604-85bf-41ef-8e97-4724b7d56589" providerId="ADAL" clId="{ADCE9834-B79B-472A-B3FE-76E1AFB7E5A2}" dt="2021-07-22T17:56:45.749" v="468" actId="1589"/>
        <pc:sldMkLst>
          <pc:docMk/>
          <pc:sldMk cId="133393295" sldId="700"/>
        </pc:sldMkLst>
      </pc:sldChg>
      <pc:sldChg chg="modSp mod addCm delCm modCm">
        <pc:chgData name="Michael Bailit" userId="6e5c4604-85bf-41ef-8e97-4724b7d56589" providerId="ADAL" clId="{ADCE9834-B79B-472A-B3FE-76E1AFB7E5A2}" dt="2021-07-22T17:54:25.485" v="461" actId="1592"/>
        <pc:sldMkLst>
          <pc:docMk/>
          <pc:sldMk cId="1533282344" sldId="701"/>
        </pc:sldMkLst>
        <pc:spChg chg="mod">
          <ac:chgData name="Michael Bailit" userId="6e5c4604-85bf-41ef-8e97-4724b7d56589" providerId="ADAL" clId="{ADCE9834-B79B-472A-B3FE-76E1AFB7E5A2}" dt="2021-07-21T23:35:49.285" v="245" actId="255"/>
          <ac:spMkLst>
            <pc:docMk/>
            <pc:sldMk cId="1533282344" sldId="701"/>
            <ac:spMk id="2" creationId="{1BCD65BF-1EC9-4ACD-9648-F3876AD6A284}"/>
          </ac:spMkLst>
        </pc:spChg>
      </pc:sldChg>
      <pc:sldChg chg="modSp mod delCm">
        <pc:chgData name="Michael Bailit" userId="6e5c4604-85bf-41ef-8e97-4724b7d56589" providerId="ADAL" clId="{ADCE9834-B79B-472A-B3FE-76E1AFB7E5A2}" dt="2021-07-21T23:44:32.562" v="366" actId="1076"/>
        <pc:sldMkLst>
          <pc:docMk/>
          <pc:sldMk cId="2375776611" sldId="702"/>
        </pc:sldMkLst>
        <pc:spChg chg="mod">
          <ac:chgData name="Michael Bailit" userId="6e5c4604-85bf-41ef-8e97-4724b7d56589" providerId="ADAL" clId="{ADCE9834-B79B-472A-B3FE-76E1AFB7E5A2}" dt="2021-07-21T23:44:32.562" v="366" actId="1076"/>
          <ac:spMkLst>
            <pc:docMk/>
            <pc:sldMk cId="2375776611" sldId="702"/>
            <ac:spMk id="3" creationId="{CFD49006-593F-4CB0-9649-94866CB7BC59}"/>
          </ac:spMkLst>
        </pc:spChg>
      </pc:sldChg>
      <pc:sldChg chg="modSp mod">
        <pc:chgData name="Michael Bailit" userId="6e5c4604-85bf-41ef-8e97-4724b7d56589" providerId="ADAL" clId="{ADCE9834-B79B-472A-B3FE-76E1AFB7E5A2}" dt="2021-07-21T23:35:05.069" v="244" actId="20577"/>
        <pc:sldMkLst>
          <pc:docMk/>
          <pc:sldMk cId="487855190" sldId="727"/>
        </pc:sldMkLst>
        <pc:spChg chg="mod">
          <ac:chgData name="Michael Bailit" userId="6e5c4604-85bf-41ef-8e97-4724b7d56589" providerId="ADAL" clId="{ADCE9834-B79B-472A-B3FE-76E1AFB7E5A2}" dt="2021-07-21T23:35:05.069" v="244" actId="20577"/>
          <ac:spMkLst>
            <pc:docMk/>
            <pc:sldMk cId="487855190" sldId="727"/>
            <ac:spMk id="8" creationId="{97688989-E257-4123-8374-97232009B4C1}"/>
          </ac:spMkLst>
        </pc:spChg>
      </pc:sldChg>
      <pc:sldChg chg="modSp mod addCm modCm">
        <pc:chgData name="Michael Bailit" userId="6e5c4604-85bf-41ef-8e97-4724b7d56589" providerId="ADAL" clId="{ADCE9834-B79B-472A-B3FE-76E1AFB7E5A2}" dt="2021-07-22T17:54:07.349" v="460" actId="1589"/>
        <pc:sldMkLst>
          <pc:docMk/>
          <pc:sldMk cId="3608120319" sldId="728"/>
        </pc:sldMkLst>
        <pc:spChg chg="mod">
          <ac:chgData name="Michael Bailit" userId="6e5c4604-85bf-41ef-8e97-4724b7d56589" providerId="ADAL" clId="{ADCE9834-B79B-472A-B3FE-76E1AFB7E5A2}" dt="2021-07-21T23:29:53.694" v="33" actId="20577"/>
          <ac:spMkLst>
            <pc:docMk/>
            <pc:sldMk cId="3608120319" sldId="728"/>
            <ac:spMk id="8" creationId="{97688989-E257-4123-8374-97232009B4C1}"/>
          </ac:spMkLst>
        </pc:spChg>
      </pc:sldChg>
      <pc:sldChg chg="addCm">
        <pc:chgData name="Michael Bailit" userId="6e5c4604-85bf-41ef-8e97-4724b7d56589" providerId="ADAL" clId="{ADCE9834-B79B-472A-B3FE-76E1AFB7E5A2}" dt="2021-07-22T17:56:30.187" v="467" actId="1589"/>
        <pc:sldMkLst>
          <pc:docMk/>
          <pc:sldMk cId="3641249323" sldId="730"/>
        </pc:sldMkLst>
      </pc:sldChg>
      <pc:sldChg chg="modSp mod addCm delCm modCm">
        <pc:chgData name="Michael Bailit" userId="6e5c4604-85bf-41ef-8e97-4724b7d56589" providerId="ADAL" clId="{ADCE9834-B79B-472A-B3FE-76E1AFB7E5A2}" dt="2021-07-22T17:53:46.134" v="459" actId="1592"/>
        <pc:sldMkLst>
          <pc:docMk/>
          <pc:sldMk cId="2479284985" sldId="736"/>
        </pc:sldMkLst>
        <pc:spChg chg="mod">
          <ac:chgData name="Michael Bailit" userId="6e5c4604-85bf-41ef-8e97-4724b7d56589" providerId="ADAL" clId="{ADCE9834-B79B-472A-B3FE-76E1AFB7E5A2}" dt="2021-07-21T23:28:40.776" v="12" actId="20577"/>
          <ac:spMkLst>
            <pc:docMk/>
            <pc:sldMk cId="2479284985" sldId="736"/>
            <ac:spMk id="8" creationId="{97688989-E257-4123-8374-97232009B4C1}"/>
          </ac:spMkLst>
        </pc:spChg>
      </pc:sldChg>
      <pc:sldChg chg="modSp mod addCm delCm modCm">
        <pc:chgData name="Michael Bailit" userId="6e5c4604-85bf-41ef-8e97-4724b7d56589" providerId="ADAL" clId="{ADCE9834-B79B-472A-B3FE-76E1AFB7E5A2}" dt="2021-07-22T17:55:09.718" v="464" actId="1592"/>
        <pc:sldMkLst>
          <pc:docMk/>
          <pc:sldMk cId="3653775062" sldId="737"/>
        </pc:sldMkLst>
        <pc:spChg chg="mod">
          <ac:chgData name="Michael Bailit" userId="6e5c4604-85bf-41ef-8e97-4724b7d56589" providerId="ADAL" clId="{ADCE9834-B79B-472A-B3FE-76E1AFB7E5A2}" dt="2021-07-21T23:39:53.720" v="260" actId="255"/>
          <ac:spMkLst>
            <pc:docMk/>
            <pc:sldMk cId="3653775062" sldId="737"/>
            <ac:spMk id="7" creationId="{29AB1510-83FC-4EB7-8B04-2ABCB697CD01}"/>
          </ac:spMkLst>
        </pc:spChg>
      </pc:sldChg>
      <pc:sldChg chg="modSp mod">
        <pc:chgData name="Michael Bailit" userId="6e5c4604-85bf-41ef-8e97-4724b7d56589" providerId="ADAL" clId="{ADCE9834-B79B-472A-B3FE-76E1AFB7E5A2}" dt="2021-07-21T23:54:20.625" v="406" actId="255"/>
        <pc:sldMkLst>
          <pc:docMk/>
          <pc:sldMk cId="3761657070" sldId="738"/>
        </pc:sldMkLst>
        <pc:spChg chg="mod">
          <ac:chgData name="Michael Bailit" userId="6e5c4604-85bf-41ef-8e97-4724b7d56589" providerId="ADAL" clId="{ADCE9834-B79B-472A-B3FE-76E1AFB7E5A2}" dt="2021-07-21T23:54:20.625" v="406" actId="255"/>
          <ac:spMkLst>
            <pc:docMk/>
            <pc:sldMk cId="3761657070" sldId="738"/>
            <ac:spMk id="10" creationId="{C3953FFB-48D5-47CF-B872-EAE20BB86D14}"/>
          </ac:spMkLst>
        </pc:spChg>
      </pc:sldChg>
      <pc:sldChg chg="modSp mod">
        <pc:chgData name="Michael Bailit" userId="6e5c4604-85bf-41ef-8e97-4724b7d56589" providerId="ADAL" clId="{ADCE9834-B79B-472A-B3FE-76E1AFB7E5A2}" dt="2021-07-22T00:04:34.752" v="452" actId="14100"/>
        <pc:sldMkLst>
          <pc:docMk/>
          <pc:sldMk cId="1232520188" sldId="742"/>
        </pc:sldMkLst>
        <pc:spChg chg="mod">
          <ac:chgData name="Michael Bailit" userId="6e5c4604-85bf-41ef-8e97-4724b7d56589" providerId="ADAL" clId="{ADCE9834-B79B-472A-B3FE-76E1AFB7E5A2}" dt="2021-07-22T00:04:34.752" v="452" actId="14100"/>
          <ac:spMkLst>
            <pc:docMk/>
            <pc:sldMk cId="1232520188" sldId="742"/>
            <ac:spMk id="3" creationId="{CFD49006-593F-4CB0-9649-94866CB7BC59}"/>
          </ac:spMkLst>
        </pc:spChg>
      </pc:sldChg>
      <pc:sldChg chg="modSp mod addCm modCm">
        <pc:chgData name="Michael Bailit" userId="6e5c4604-85bf-41ef-8e97-4724b7d56589" providerId="ADAL" clId="{ADCE9834-B79B-472A-B3FE-76E1AFB7E5A2}" dt="2021-07-22T17:55:47.536" v="465" actId="1589"/>
        <pc:sldMkLst>
          <pc:docMk/>
          <pc:sldMk cId="3813158398" sldId="744"/>
        </pc:sldMkLst>
        <pc:spChg chg="mod">
          <ac:chgData name="Michael Bailit" userId="6e5c4604-85bf-41ef-8e97-4724b7d56589" providerId="ADAL" clId="{ADCE9834-B79B-472A-B3FE-76E1AFB7E5A2}" dt="2021-07-21T23:56:27.564" v="412" actId="255"/>
          <ac:spMkLst>
            <pc:docMk/>
            <pc:sldMk cId="3813158398" sldId="744"/>
            <ac:spMk id="2" creationId="{1C6BD14D-06A6-42C1-A5EC-4C7FBE2C9CC0}"/>
          </ac:spMkLst>
        </pc:spChg>
        <pc:spChg chg="mod">
          <ac:chgData name="Michael Bailit" userId="6e5c4604-85bf-41ef-8e97-4724b7d56589" providerId="ADAL" clId="{ADCE9834-B79B-472A-B3FE-76E1AFB7E5A2}" dt="2021-07-21T23:55:35.485" v="409" actId="14100"/>
          <ac:spMkLst>
            <pc:docMk/>
            <pc:sldMk cId="3813158398" sldId="744"/>
            <ac:spMk id="3" creationId="{FF237B5A-C343-42F9-9923-5C7E2F50508C}"/>
          </ac:spMkLst>
        </pc:spChg>
      </pc:sldChg>
      <pc:sldChg chg="modSp mod addCm delCm modCm">
        <pc:chgData name="Michael Bailit" userId="6e5c4604-85bf-41ef-8e97-4724b7d56589" providerId="ADAL" clId="{ADCE9834-B79B-472A-B3FE-76E1AFB7E5A2}" dt="2021-07-22T17:55:57.311" v="466" actId="1592"/>
        <pc:sldMkLst>
          <pc:docMk/>
          <pc:sldMk cId="1428017700" sldId="745"/>
        </pc:sldMkLst>
        <pc:spChg chg="mod">
          <ac:chgData name="Michael Bailit" userId="6e5c4604-85bf-41ef-8e97-4724b7d56589" providerId="ADAL" clId="{ADCE9834-B79B-472A-B3FE-76E1AFB7E5A2}" dt="2021-07-21T23:55:48.111" v="410" actId="255"/>
          <ac:spMkLst>
            <pc:docMk/>
            <pc:sldMk cId="1428017700" sldId="745"/>
            <ac:spMk id="2" creationId="{1C6BD14D-06A6-42C1-A5EC-4C7FBE2C9CC0}"/>
          </ac:spMkLst>
        </pc:spChg>
        <pc:spChg chg="mod">
          <ac:chgData name="Michael Bailit" userId="6e5c4604-85bf-41ef-8e97-4724b7d56589" providerId="ADAL" clId="{ADCE9834-B79B-472A-B3FE-76E1AFB7E5A2}" dt="2021-07-22T00:02:07.893" v="422" actId="948"/>
          <ac:spMkLst>
            <pc:docMk/>
            <pc:sldMk cId="1428017700" sldId="745"/>
            <ac:spMk id="3" creationId="{FF237B5A-C343-42F9-9923-5C7E2F50508C}"/>
          </ac:spMkLst>
        </pc:spChg>
      </pc:sldChg>
      <pc:sldChg chg="modSp mod">
        <pc:chgData name="Michael Bailit" userId="6e5c4604-85bf-41ef-8e97-4724b7d56589" providerId="ADAL" clId="{ADCE9834-B79B-472A-B3FE-76E1AFB7E5A2}" dt="2021-07-21T23:36:06.071" v="250" actId="20577"/>
        <pc:sldMkLst>
          <pc:docMk/>
          <pc:sldMk cId="2263481528" sldId="746"/>
        </pc:sldMkLst>
        <pc:spChg chg="mod">
          <ac:chgData name="Michael Bailit" userId="6e5c4604-85bf-41ef-8e97-4724b7d56589" providerId="ADAL" clId="{ADCE9834-B79B-472A-B3FE-76E1AFB7E5A2}" dt="2021-07-21T23:35:57.261" v="246" actId="255"/>
          <ac:spMkLst>
            <pc:docMk/>
            <pc:sldMk cId="2263481528" sldId="746"/>
            <ac:spMk id="2" creationId="{1BCD65BF-1EC9-4ACD-9648-F3876AD6A284}"/>
          </ac:spMkLst>
        </pc:spChg>
        <pc:spChg chg="mod">
          <ac:chgData name="Michael Bailit" userId="6e5c4604-85bf-41ef-8e97-4724b7d56589" providerId="ADAL" clId="{ADCE9834-B79B-472A-B3FE-76E1AFB7E5A2}" dt="2021-07-21T23:36:06.071" v="250" actId="20577"/>
          <ac:spMkLst>
            <pc:docMk/>
            <pc:sldMk cId="2263481528" sldId="746"/>
            <ac:spMk id="3" creationId="{B2EEE31D-8642-46E2-943B-D0D5E90FB620}"/>
          </ac:spMkLst>
        </pc:spChg>
      </pc:sldChg>
      <pc:sldChg chg="modSp mod">
        <pc:chgData name="Michael Bailit" userId="6e5c4604-85bf-41ef-8e97-4724b7d56589" providerId="ADAL" clId="{ADCE9834-B79B-472A-B3FE-76E1AFB7E5A2}" dt="2021-07-21T23:56:00.485" v="411" actId="255"/>
        <pc:sldMkLst>
          <pc:docMk/>
          <pc:sldMk cId="1426801744" sldId="747"/>
        </pc:sldMkLst>
        <pc:spChg chg="mod">
          <ac:chgData name="Michael Bailit" userId="6e5c4604-85bf-41ef-8e97-4724b7d56589" providerId="ADAL" clId="{ADCE9834-B79B-472A-B3FE-76E1AFB7E5A2}" dt="2021-07-21T23:56:00.485" v="411" actId="255"/>
          <ac:spMkLst>
            <pc:docMk/>
            <pc:sldMk cId="1426801744" sldId="747"/>
            <ac:spMk id="2" creationId="{50252ECA-D16C-42A4-8453-62F17ADE1604}"/>
          </ac:spMkLst>
        </pc:spChg>
        <pc:spChg chg="mod">
          <ac:chgData name="Michael Bailit" userId="6e5c4604-85bf-41ef-8e97-4724b7d56589" providerId="ADAL" clId="{ADCE9834-B79B-472A-B3FE-76E1AFB7E5A2}" dt="2021-07-21T23:52:14.201" v="402" actId="20577"/>
          <ac:spMkLst>
            <pc:docMk/>
            <pc:sldMk cId="1426801744" sldId="747"/>
            <ac:spMk id="3" creationId="{9A9939AA-0E4A-4C91-855D-FBCCB31888DB}"/>
          </ac:spMkLst>
        </pc:spChg>
      </pc:sldChg>
    </pc:docChg>
  </pc:docChgLst>
  <pc:docChgLst>
    <pc:chgData name="Grace Flaherty" userId="6ed1a5c5-5f57-49ef-a914-0ca35c0df7dc" providerId="ADAL" clId="{028B0747-4E97-4693-AAE8-02A7540337D4}"/>
    <pc:docChg chg="undo redo custSel addSld delSld modSld sldOrd">
      <pc:chgData name="Grace Flaherty" userId="6ed1a5c5-5f57-49ef-a914-0ca35c0df7dc" providerId="ADAL" clId="{028B0747-4E97-4693-AAE8-02A7540337D4}" dt="2021-08-05T19:50:34.575" v="15167" actId="20577"/>
      <pc:docMkLst>
        <pc:docMk/>
      </pc:docMkLst>
      <pc:sldChg chg="del">
        <pc:chgData name="Grace Flaherty" userId="6ed1a5c5-5f57-49ef-a914-0ca35c0df7dc" providerId="ADAL" clId="{028B0747-4E97-4693-AAE8-02A7540337D4}" dt="2021-07-17T17:33:41.471" v="2787" actId="47"/>
        <pc:sldMkLst>
          <pc:docMk/>
          <pc:sldMk cId="3048393596" sldId="607"/>
        </pc:sldMkLst>
      </pc:sldChg>
      <pc:sldChg chg="delSp modSp add mod addCm delCm modCm modNotesTx">
        <pc:chgData name="Grace Flaherty" userId="6ed1a5c5-5f57-49ef-a914-0ca35c0df7dc" providerId="ADAL" clId="{028B0747-4E97-4693-AAE8-02A7540337D4}" dt="2021-07-22T16:44:52.253" v="11985"/>
        <pc:sldMkLst>
          <pc:docMk/>
          <pc:sldMk cId="3796544042" sldId="608"/>
        </pc:sldMkLst>
        <pc:spChg chg="del">
          <ac:chgData name="Grace Flaherty" userId="6ed1a5c5-5f57-49ef-a914-0ca35c0df7dc" providerId="ADAL" clId="{028B0747-4E97-4693-AAE8-02A7540337D4}" dt="2021-07-22T13:48:07.625" v="9739" actId="478"/>
          <ac:spMkLst>
            <pc:docMk/>
            <pc:sldMk cId="3796544042" sldId="608"/>
            <ac:spMk id="2" creationId="{FC779886-6090-44A5-BFCA-6B9E541676AA}"/>
          </ac:spMkLst>
        </pc:spChg>
        <pc:spChg chg="mod">
          <ac:chgData name="Grace Flaherty" userId="6ed1a5c5-5f57-49ef-a914-0ca35c0df7dc" providerId="ADAL" clId="{028B0747-4E97-4693-AAE8-02A7540337D4}" dt="2021-07-17T17:35:08.653" v="2802" actId="20577"/>
          <ac:spMkLst>
            <pc:docMk/>
            <pc:sldMk cId="3796544042" sldId="608"/>
            <ac:spMk id="7" creationId="{29AB1510-83FC-4EB7-8B04-2ABCB697CD01}"/>
          </ac:spMkLst>
        </pc:spChg>
        <pc:graphicFrameChg chg="modGraphic">
          <ac:chgData name="Grace Flaherty" userId="6ed1a5c5-5f57-49ef-a914-0ca35c0df7dc" providerId="ADAL" clId="{028B0747-4E97-4693-AAE8-02A7540337D4}" dt="2021-07-22T13:32:01.265" v="9720" actId="20577"/>
          <ac:graphicFrameMkLst>
            <pc:docMk/>
            <pc:sldMk cId="3796544042" sldId="608"/>
            <ac:graphicFrameMk id="9" creationId="{59B42B69-FD1D-4A93-BD68-503D4D938C61}"/>
          </ac:graphicFrameMkLst>
        </pc:graphicFrameChg>
      </pc:sldChg>
      <pc:sldChg chg="modSp add mod addCm modCm modNotesTx">
        <pc:chgData name="Grace Flaherty" userId="6ed1a5c5-5f57-49ef-a914-0ca35c0df7dc" providerId="ADAL" clId="{028B0747-4E97-4693-AAE8-02A7540337D4}" dt="2021-07-22T13:33:04.389" v="9722"/>
        <pc:sldMkLst>
          <pc:docMk/>
          <pc:sldMk cId="341288531" sldId="609"/>
        </pc:sldMkLst>
        <pc:spChg chg="mod">
          <ac:chgData name="Grace Flaherty" userId="6ed1a5c5-5f57-49ef-a914-0ca35c0df7dc" providerId="ADAL" clId="{028B0747-4E97-4693-AAE8-02A7540337D4}" dt="2021-07-17T17:35:39.418" v="2810" actId="20577"/>
          <ac:spMkLst>
            <pc:docMk/>
            <pc:sldMk cId="341288531" sldId="609"/>
            <ac:spMk id="7" creationId="{29AB1510-83FC-4EB7-8B04-2ABCB697CD01}"/>
          </ac:spMkLst>
        </pc:spChg>
        <pc:graphicFrameChg chg="mod modGraphic">
          <ac:chgData name="Grace Flaherty" userId="6ed1a5c5-5f57-49ef-a914-0ca35c0df7dc" providerId="ADAL" clId="{028B0747-4E97-4693-AAE8-02A7540337D4}" dt="2021-07-22T13:33:04.389" v="9722"/>
          <ac:graphicFrameMkLst>
            <pc:docMk/>
            <pc:sldMk cId="341288531" sldId="609"/>
            <ac:graphicFrameMk id="9" creationId="{59B42B69-FD1D-4A93-BD68-503D4D938C61}"/>
          </ac:graphicFrameMkLst>
        </pc:graphicFrameChg>
      </pc:sldChg>
      <pc:sldChg chg="del">
        <pc:chgData name="Grace Flaherty" userId="6ed1a5c5-5f57-49ef-a914-0ca35c0df7dc" providerId="ADAL" clId="{028B0747-4E97-4693-AAE8-02A7540337D4}" dt="2021-07-17T17:33:42.161" v="2788" actId="47"/>
        <pc:sldMkLst>
          <pc:docMk/>
          <pc:sldMk cId="1050180304" sldId="611"/>
        </pc:sldMkLst>
      </pc:sldChg>
      <pc:sldChg chg="modSp add mod addCm delCm modCm">
        <pc:chgData name="Grace Flaherty" userId="6ed1a5c5-5f57-49ef-a914-0ca35c0df7dc" providerId="ADAL" clId="{028B0747-4E97-4693-AAE8-02A7540337D4}" dt="2021-08-05T18:08:41.575" v="15128" actId="20577"/>
        <pc:sldMkLst>
          <pc:docMk/>
          <pc:sldMk cId="388055012" sldId="613"/>
        </pc:sldMkLst>
        <pc:spChg chg="mod">
          <ac:chgData name="Grace Flaherty" userId="6ed1a5c5-5f57-49ef-a914-0ca35c0df7dc" providerId="ADAL" clId="{028B0747-4E97-4693-AAE8-02A7540337D4}" dt="2021-07-17T17:36:10.401" v="2818" actId="20577"/>
          <ac:spMkLst>
            <pc:docMk/>
            <pc:sldMk cId="388055012" sldId="613"/>
            <ac:spMk id="7" creationId="{29AB1510-83FC-4EB7-8B04-2ABCB697CD01}"/>
          </ac:spMkLst>
        </pc:spChg>
        <pc:graphicFrameChg chg="mod modGraphic">
          <ac:chgData name="Grace Flaherty" userId="6ed1a5c5-5f57-49ef-a914-0ca35c0df7dc" providerId="ADAL" clId="{028B0747-4E97-4693-AAE8-02A7540337D4}" dt="2021-08-05T18:08:41.575" v="15128" actId="20577"/>
          <ac:graphicFrameMkLst>
            <pc:docMk/>
            <pc:sldMk cId="388055012" sldId="613"/>
            <ac:graphicFrameMk id="8" creationId="{1B78FC55-C509-4095-87B5-C49567281648}"/>
          </ac:graphicFrameMkLst>
        </pc:graphicFrameChg>
      </pc:sldChg>
      <pc:sldChg chg="modSp add mod addCm modCm modNotesTx">
        <pc:chgData name="Grace Flaherty" userId="6ed1a5c5-5f57-49ef-a914-0ca35c0df7dc" providerId="ADAL" clId="{028B0747-4E97-4693-AAE8-02A7540337D4}" dt="2021-07-19T16:33:20.749" v="8464" actId="5900"/>
        <pc:sldMkLst>
          <pc:docMk/>
          <pc:sldMk cId="3773137353" sldId="617"/>
        </pc:sldMkLst>
        <pc:spChg chg="mod">
          <ac:chgData name="Grace Flaherty" userId="6ed1a5c5-5f57-49ef-a914-0ca35c0df7dc" providerId="ADAL" clId="{028B0747-4E97-4693-AAE8-02A7540337D4}" dt="2021-07-17T17:37:14.908" v="2826" actId="20577"/>
          <ac:spMkLst>
            <pc:docMk/>
            <pc:sldMk cId="3773137353" sldId="617"/>
            <ac:spMk id="7" creationId="{29AB1510-83FC-4EB7-8B04-2ABCB697CD01}"/>
          </ac:spMkLst>
        </pc:spChg>
        <pc:graphicFrameChg chg="modGraphic">
          <ac:chgData name="Grace Flaherty" userId="6ed1a5c5-5f57-49ef-a914-0ca35c0df7dc" providerId="ADAL" clId="{028B0747-4E97-4693-AAE8-02A7540337D4}" dt="2021-07-19T14:56:53.281" v="5433" actId="20577"/>
          <ac:graphicFrameMkLst>
            <pc:docMk/>
            <pc:sldMk cId="3773137353" sldId="617"/>
            <ac:graphicFrameMk id="8" creationId="{1B78FC55-C509-4095-87B5-C49567281648}"/>
          </ac:graphicFrameMkLst>
        </pc:graphicFrameChg>
      </pc:sldChg>
      <pc:sldChg chg="modSp add mod ord addCm modCm modNotesTx">
        <pc:chgData name="Grace Flaherty" userId="6ed1a5c5-5f57-49ef-a914-0ca35c0df7dc" providerId="ADAL" clId="{028B0747-4E97-4693-AAE8-02A7540337D4}" dt="2021-07-19T16:34:26.207" v="8480"/>
        <pc:sldMkLst>
          <pc:docMk/>
          <pc:sldMk cId="1431707687" sldId="624"/>
        </pc:sldMkLst>
        <pc:spChg chg="mod">
          <ac:chgData name="Grace Flaherty" userId="6ed1a5c5-5f57-49ef-a914-0ca35c0df7dc" providerId="ADAL" clId="{028B0747-4E97-4693-AAE8-02A7540337D4}" dt="2021-07-17T17:50:31.920" v="2997" actId="20577"/>
          <ac:spMkLst>
            <pc:docMk/>
            <pc:sldMk cId="1431707687" sldId="624"/>
            <ac:spMk id="7" creationId="{29AB1510-83FC-4EB7-8B04-2ABCB697CD01}"/>
          </ac:spMkLst>
        </pc:spChg>
        <pc:graphicFrameChg chg="modGraphic">
          <ac:chgData name="Grace Flaherty" userId="6ed1a5c5-5f57-49ef-a914-0ca35c0df7dc" providerId="ADAL" clId="{028B0747-4E97-4693-AAE8-02A7540337D4}" dt="2021-07-19T15:01:56.216" v="5541" actId="20577"/>
          <ac:graphicFrameMkLst>
            <pc:docMk/>
            <pc:sldMk cId="1431707687" sldId="624"/>
            <ac:graphicFrameMk id="8" creationId="{1B78FC55-C509-4095-87B5-C49567281648}"/>
          </ac:graphicFrameMkLst>
        </pc:graphicFrameChg>
      </pc:sldChg>
      <pc:sldChg chg="modSp add mod addCm modCm modNotesTx">
        <pc:chgData name="Grace Flaherty" userId="6ed1a5c5-5f57-49ef-a914-0ca35c0df7dc" providerId="ADAL" clId="{028B0747-4E97-4693-AAE8-02A7540337D4}" dt="2021-07-22T13:33:15.469" v="9723"/>
        <pc:sldMkLst>
          <pc:docMk/>
          <pc:sldMk cId="1409039157" sldId="625"/>
        </pc:sldMkLst>
        <pc:spChg chg="mod">
          <ac:chgData name="Grace Flaherty" userId="6ed1a5c5-5f57-49ef-a914-0ca35c0df7dc" providerId="ADAL" clId="{028B0747-4E97-4693-AAE8-02A7540337D4}" dt="2021-07-17T17:37:55.303" v="2842" actId="20577"/>
          <ac:spMkLst>
            <pc:docMk/>
            <pc:sldMk cId="1409039157" sldId="625"/>
            <ac:spMk id="7" creationId="{29AB1510-83FC-4EB7-8B04-2ABCB697CD01}"/>
          </ac:spMkLst>
        </pc:spChg>
        <pc:graphicFrameChg chg="mod modGraphic">
          <ac:chgData name="Grace Flaherty" userId="6ed1a5c5-5f57-49ef-a914-0ca35c0df7dc" providerId="ADAL" clId="{028B0747-4E97-4693-AAE8-02A7540337D4}" dt="2021-07-22T13:33:15.469" v="9723"/>
          <ac:graphicFrameMkLst>
            <pc:docMk/>
            <pc:sldMk cId="1409039157" sldId="625"/>
            <ac:graphicFrameMk id="9" creationId="{59B42B69-FD1D-4A93-BD68-503D4D938C61}"/>
          </ac:graphicFrameMkLst>
        </pc:graphicFrameChg>
      </pc:sldChg>
      <pc:sldChg chg="modSp add mod ord addCm delCm modCm modNotesTx">
        <pc:chgData name="Grace Flaherty" userId="6ed1a5c5-5f57-49ef-a914-0ca35c0df7dc" providerId="ADAL" clId="{028B0747-4E97-4693-AAE8-02A7540337D4}" dt="2021-08-05T17:55:38.171" v="14934"/>
        <pc:sldMkLst>
          <pc:docMk/>
          <pc:sldMk cId="1553533429" sldId="626"/>
        </pc:sldMkLst>
        <pc:spChg chg="mod">
          <ac:chgData name="Grace Flaherty" userId="6ed1a5c5-5f57-49ef-a914-0ca35c0df7dc" providerId="ADAL" clId="{028B0747-4E97-4693-AAE8-02A7540337D4}" dt="2021-07-17T17:38:37.899" v="2859" actId="20577"/>
          <ac:spMkLst>
            <pc:docMk/>
            <pc:sldMk cId="1553533429" sldId="626"/>
            <ac:spMk id="7" creationId="{29AB1510-83FC-4EB7-8B04-2ABCB697CD01}"/>
          </ac:spMkLst>
        </pc:spChg>
        <pc:graphicFrameChg chg="mod modGraphic">
          <ac:chgData name="Grace Flaherty" userId="6ed1a5c5-5f57-49ef-a914-0ca35c0df7dc" providerId="ADAL" clId="{028B0747-4E97-4693-AAE8-02A7540337D4}" dt="2021-08-05T17:55:38.171" v="14934"/>
          <ac:graphicFrameMkLst>
            <pc:docMk/>
            <pc:sldMk cId="1553533429" sldId="626"/>
            <ac:graphicFrameMk id="9" creationId="{59B42B69-FD1D-4A93-BD68-503D4D938C61}"/>
          </ac:graphicFrameMkLst>
        </pc:graphicFrameChg>
      </pc:sldChg>
      <pc:sldChg chg="modSp add mod addCm delCm modCm modNotesTx">
        <pc:chgData name="Grace Flaherty" userId="6ed1a5c5-5f57-49ef-a914-0ca35c0df7dc" providerId="ADAL" clId="{028B0747-4E97-4693-AAE8-02A7540337D4}" dt="2021-08-05T17:56:33.844" v="14965" actId="404"/>
        <pc:sldMkLst>
          <pc:docMk/>
          <pc:sldMk cId="1150661342" sldId="630"/>
        </pc:sldMkLst>
        <pc:spChg chg="mod">
          <ac:chgData name="Grace Flaherty" userId="6ed1a5c5-5f57-49ef-a914-0ca35c0df7dc" providerId="ADAL" clId="{028B0747-4E97-4693-AAE8-02A7540337D4}" dt="2021-07-17T17:39:04.895" v="2869" actId="20577"/>
          <ac:spMkLst>
            <pc:docMk/>
            <pc:sldMk cId="1150661342" sldId="630"/>
            <ac:spMk id="7" creationId="{29AB1510-83FC-4EB7-8B04-2ABCB697CD01}"/>
          </ac:spMkLst>
        </pc:spChg>
        <pc:graphicFrameChg chg="mod modGraphic">
          <ac:chgData name="Grace Flaherty" userId="6ed1a5c5-5f57-49ef-a914-0ca35c0df7dc" providerId="ADAL" clId="{028B0747-4E97-4693-AAE8-02A7540337D4}" dt="2021-08-05T17:56:33.844" v="14965" actId="404"/>
          <ac:graphicFrameMkLst>
            <pc:docMk/>
            <pc:sldMk cId="1150661342" sldId="630"/>
            <ac:graphicFrameMk id="9" creationId="{59B42B69-FD1D-4A93-BD68-503D4D938C61}"/>
          </ac:graphicFrameMkLst>
        </pc:graphicFrameChg>
      </pc:sldChg>
      <pc:sldChg chg="modSp add mod ord addCm delCm modCm modNotesTx">
        <pc:chgData name="Grace Flaherty" userId="6ed1a5c5-5f57-49ef-a914-0ca35c0df7dc" providerId="ADAL" clId="{028B0747-4E97-4693-AAE8-02A7540337D4}" dt="2021-08-05T17:57:50.110" v="14966"/>
        <pc:sldMkLst>
          <pc:docMk/>
          <pc:sldMk cId="2468484425" sldId="637"/>
        </pc:sldMkLst>
        <pc:spChg chg="mod">
          <ac:chgData name="Grace Flaherty" userId="6ed1a5c5-5f57-49ef-a914-0ca35c0df7dc" providerId="ADAL" clId="{028B0747-4E97-4693-AAE8-02A7540337D4}" dt="2021-08-04T17:27:17.886" v="13164" actId="114"/>
          <ac:spMkLst>
            <pc:docMk/>
            <pc:sldMk cId="2468484425" sldId="637"/>
            <ac:spMk id="10" creationId="{C3953FFB-48D5-47CF-B872-EAE20BB86D14}"/>
          </ac:spMkLst>
        </pc:spChg>
        <pc:graphicFrameChg chg="mod modGraphic">
          <ac:chgData name="Grace Flaherty" userId="6ed1a5c5-5f57-49ef-a914-0ca35c0df7dc" providerId="ADAL" clId="{028B0747-4E97-4693-AAE8-02A7540337D4}" dt="2021-08-05T17:57:50.110" v="14966"/>
          <ac:graphicFrameMkLst>
            <pc:docMk/>
            <pc:sldMk cId="2468484425" sldId="637"/>
            <ac:graphicFrameMk id="9" creationId="{59B42B69-FD1D-4A93-BD68-503D4D938C61}"/>
          </ac:graphicFrameMkLst>
        </pc:graphicFrameChg>
      </pc:sldChg>
      <pc:sldChg chg="modSp add mod ord addCm delCm modCm modNotesTx">
        <pc:chgData name="Grace Flaherty" userId="6ed1a5c5-5f57-49ef-a914-0ca35c0df7dc" providerId="ADAL" clId="{028B0747-4E97-4693-AAE8-02A7540337D4}" dt="2021-08-05T18:08:45.704" v="15129" actId="20577"/>
        <pc:sldMkLst>
          <pc:docMk/>
          <pc:sldMk cId="2158093664" sldId="638"/>
        </pc:sldMkLst>
        <pc:spChg chg="mod">
          <ac:chgData name="Grace Flaherty" userId="6ed1a5c5-5f57-49ef-a914-0ca35c0df7dc" providerId="ADAL" clId="{028B0747-4E97-4693-AAE8-02A7540337D4}" dt="2021-07-17T17:40:54.451" v="2877" actId="20577"/>
          <ac:spMkLst>
            <pc:docMk/>
            <pc:sldMk cId="2158093664" sldId="638"/>
            <ac:spMk id="10" creationId="{C3953FFB-48D5-47CF-B872-EAE20BB86D14}"/>
          </ac:spMkLst>
        </pc:spChg>
        <pc:graphicFrameChg chg="mod modGraphic">
          <ac:chgData name="Grace Flaherty" userId="6ed1a5c5-5f57-49ef-a914-0ca35c0df7dc" providerId="ADAL" clId="{028B0747-4E97-4693-AAE8-02A7540337D4}" dt="2021-08-05T18:08:45.704" v="15129" actId="20577"/>
          <ac:graphicFrameMkLst>
            <pc:docMk/>
            <pc:sldMk cId="2158093664" sldId="638"/>
            <ac:graphicFrameMk id="9" creationId="{59B42B69-FD1D-4A93-BD68-503D4D938C61}"/>
          </ac:graphicFrameMkLst>
        </pc:graphicFrameChg>
      </pc:sldChg>
      <pc:sldChg chg="modSp add del mod addCm delCm modCm">
        <pc:chgData name="Grace Flaherty" userId="6ed1a5c5-5f57-49ef-a914-0ca35c0df7dc" providerId="ADAL" clId="{028B0747-4E97-4693-AAE8-02A7540337D4}" dt="2021-08-05T18:10:00.099" v="15136" actId="255"/>
        <pc:sldMkLst>
          <pc:docMk/>
          <pc:sldMk cId="1126656144" sldId="639"/>
        </pc:sldMkLst>
        <pc:spChg chg="mod">
          <ac:chgData name="Grace Flaherty" userId="6ed1a5c5-5f57-49ef-a914-0ca35c0df7dc" providerId="ADAL" clId="{028B0747-4E97-4693-AAE8-02A7540337D4}" dt="2021-07-17T17:42:44.215" v="2907" actId="20577"/>
          <ac:spMkLst>
            <pc:docMk/>
            <pc:sldMk cId="1126656144" sldId="639"/>
            <ac:spMk id="10" creationId="{C3953FFB-48D5-47CF-B872-EAE20BB86D14}"/>
          </ac:spMkLst>
        </pc:spChg>
        <pc:graphicFrameChg chg="mod modGraphic">
          <ac:chgData name="Grace Flaherty" userId="6ed1a5c5-5f57-49ef-a914-0ca35c0df7dc" providerId="ADAL" clId="{028B0747-4E97-4693-AAE8-02A7540337D4}" dt="2021-08-05T18:10:00.099" v="15136" actId="255"/>
          <ac:graphicFrameMkLst>
            <pc:docMk/>
            <pc:sldMk cId="1126656144" sldId="639"/>
            <ac:graphicFrameMk id="9" creationId="{59B42B69-FD1D-4A93-BD68-503D4D938C61}"/>
          </ac:graphicFrameMkLst>
        </pc:graphicFrameChg>
      </pc:sldChg>
      <pc:sldChg chg="del">
        <pc:chgData name="Grace Flaherty" userId="6ed1a5c5-5f57-49ef-a914-0ca35c0df7dc" providerId="ADAL" clId="{028B0747-4E97-4693-AAE8-02A7540337D4}" dt="2021-07-17T17:33:42.764" v="2789" actId="47"/>
        <pc:sldMkLst>
          <pc:docMk/>
          <pc:sldMk cId="3925024781" sldId="643"/>
        </pc:sldMkLst>
      </pc:sldChg>
      <pc:sldChg chg="del">
        <pc:chgData name="Grace Flaherty" userId="6ed1a5c5-5f57-49ef-a914-0ca35c0df7dc" providerId="ADAL" clId="{028B0747-4E97-4693-AAE8-02A7540337D4}" dt="2021-07-17T17:33:44.252" v="2790" actId="47"/>
        <pc:sldMkLst>
          <pc:docMk/>
          <pc:sldMk cId="2314685408" sldId="644"/>
        </pc:sldMkLst>
      </pc:sldChg>
      <pc:sldChg chg="modSp add mod ord addCm modCm">
        <pc:chgData name="Grace Flaherty" userId="6ed1a5c5-5f57-49ef-a914-0ca35c0df7dc" providerId="ADAL" clId="{028B0747-4E97-4693-AAE8-02A7540337D4}" dt="2021-08-04T17:27:00.383" v="13161" actId="114"/>
        <pc:sldMkLst>
          <pc:docMk/>
          <pc:sldMk cId="3058787726" sldId="646"/>
        </pc:sldMkLst>
        <pc:spChg chg="mod">
          <ac:chgData name="Grace Flaherty" userId="6ed1a5c5-5f57-49ef-a914-0ca35c0df7dc" providerId="ADAL" clId="{028B0747-4E97-4693-AAE8-02A7540337D4}" dt="2021-08-04T17:27:00.383" v="13161" actId="114"/>
          <ac:spMkLst>
            <pc:docMk/>
            <pc:sldMk cId="3058787726" sldId="646"/>
            <ac:spMk id="10" creationId="{C3953FFB-48D5-47CF-B872-EAE20BB86D14}"/>
          </ac:spMkLst>
        </pc:spChg>
        <pc:graphicFrameChg chg="mod modGraphic">
          <ac:chgData name="Grace Flaherty" userId="6ed1a5c5-5f57-49ef-a914-0ca35c0df7dc" providerId="ADAL" clId="{028B0747-4E97-4693-AAE8-02A7540337D4}" dt="2021-08-04T17:26:42.452" v="13157" actId="20577"/>
          <ac:graphicFrameMkLst>
            <pc:docMk/>
            <pc:sldMk cId="3058787726" sldId="646"/>
            <ac:graphicFrameMk id="9" creationId="{59B42B69-FD1D-4A93-BD68-503D4D938C61}"/>
          </ac:graphicFrameMkLst>
        </pc:graphicFrameChg>
      </pc:sldChg>
      <pc:sldChg chg="modSp add mod addCm modCm">
        <pc:chgData name="Grace Flaherty" userId="6ed1a5c5-5f57-49ef-a914-0ca35c0df7dc" providerId="ADAL" clId="{028B0747-4E97-4693-AAE8-02A7540337D4}" dt="2021-08-05T18:09:27.520" v="15133" actId="404"/>
        <pc:sldMkLst>
          <pc:docMk/>
          <pc:sldMk cId="458293032" sldId="652"/>
        </pc:sldMkLst>
        <pc:spChg chg="mod">
          <ac:chgData name="Grace Flaherty" userId="6ed1a5c5-5f57-49ef-a914-0ca35c0df7dc" providerId="ADAL" clId="{028B0747-4E97-4693-AAE8-02A7540337D4}" dt="2021-07-17T17:42:48.633" v="2914" actId="20577"/>
          <ac:spMkLst>
            <pc:docMk/>
            <pc:sldMk cId="458293032" sldId="652"/>
            <ac:spMk id="10" creationId="{C3953FFB-48D5-47CF-B872-EAE20BB86D14}"/>
          </ac:spMkLst>
        </pc:spChg>
        <pc:graphicFrameChg chg="mod modGraphic">
          <ac:chgData name="Grace Flaherty" userId="6ed1a5c5-5f57-49ef-a914-0ca35c0df7dc" providerId="ADAL" clId="{028B0747-4E97-4693-AAE8-02A7540337D4}" dt="2021-08-05T18:09:27.520" v="15133" actId="404"/>
          <ac:graphicFrameMkLst>
            <pc:docMk/>
            <pc:sldMk cId="458293032" sldId="652"/>
            <ac:graphicFrameMk id="9" creationId="{59B42B69-FD1D-4A93-BD68-503D4D938C61}"/>
          </ac:graphicFrameMkLst>
        </pc:graphicFrameChg>
      </pc:sldChg>
      <pc:sldChg chg="modSp mod">
        <pc:chgData name="Grace Flaherty" userId="6ed1a5c5-5f57-49ef-a914-0ca35c0df7dc" providerId="ADAL" clId="{028B0747-4E97-4693-AAE8-02A7540337D4}" dt="2021-08-03T13:53:16.088" v="12079" actId="20577"/>
        <pc:sldMkLst>
          <pc:docMk/>
          <pc:sldMk cId="1318414809" sldId="653"/>
        </pc:sldMkLst>
        <pc:spChg chg="mod">
          <ac:chgData name="Grace Flaherty" userId="6ed1a5c5-5f57-49ef-a914-0ca35c0df7dc" providerId="ADAL" clId="{028B0747-4E97-4693-AAE8-02A7540337D4}" dt="2021-07-17T16:20:43.344" v="16" actId="20577"/>
          <ac:spMkLst>
            <pc:docMk/>
            <pc:sldMk cId="1318414809" sldId="653"/>
            <ac:spMk id="3" creationId="{D6CB3BA2-4713-4C83-88FF-4DE345C2328D}"/>
          </ac:spMkLst>
        </pc:spChg>
        <pc:spChg chg="mod">
          <ac:chgData name="Grace Flaherty" userId="6ed1a5c5-5f57-49ef-a914-0ca35c0df7dc" providerId="ADAL" clId="{028B0747-4E97-4693-AAE8-02A7540337D4}" dt="2021-08-03T13:53:16.088" v="12079" actId="20577"/>
          <ac:spMkLst>
            <pc:docMk/>
            <pc:sldMk cId="1318414809" sldId="653"/>
            <ac:spMk id="4" creationId="{872ACE43-4615-42D4-8BEA-2FCDB77FA681}"/>
          </ac:spMkLst>
        </pc:spChg>
      </pc:sldChg>
      <pc:sldChg chg="modSp mod">
        <pc:chgData name="Grace Flaherty" userId="6ed1a5c5-5f57-49ef-a914-0ca35c0df7dc" providerId="ADAL" clId="{028B0747-4E97-4693-AAE8-02A7540337D4}" dt="2021-07-19T16:39:53.967" v="8493" actId="20577"/>
        <pc:sldMkLst>
          <pc:docMk/>
          <pc:sldMk cId="14609053" sldId="654"/>
        </pc:sldMkLst>
        <pc:spChg chg="mod">
          <ac:chgData name="Grace Flaherty" userId="6ed1a5c5-5f57-49ef-a914-0ca35c0df7dc" providerId="ADAL" clId="{028B0747-4E97-4693-AAE8-02A7540337D4}" dt="2021-07-19T16:39:53.967" v="8493" actId="20577"/>
          <ac:spMkLst>
            <pc:docMk/>
            <pc:sldMk cId="14609053" sldId="654"/>
            <ac:spMk id="3" creationId="{CC842EA2-7A16-47F3-A2D6-7A89F8E2D674}"/>
          </ac:spMkLst>
        </pc:spChg>
      </pc:sldChg>
      <pc:sldChg chg="modSp mod">
        <pc:chgData name="Grace Flaherty" userId="6ed1a5c5-5f57-49ef-a914-0ca35c0df7dc" providerId="ADAL" clId="{028B0747-4E97-4693-AAE8-02A7540337D4}" dt="2021-07-21T17:19:24.356" v="8531" actId="20577"/>
        <pc:sldMkLst>
          <pc:docMk/>
          <pc:sldMk cId="1716268743" sldId="656"/>
        </pc:sldMkLst>
        <pc:spChg chg="mod">
          <ac:chgData name="Grace Flaherty" userId="6ed1a5c5-5f57-49ef-a914-0ca35c0df7dc" providerId="ADAL" clId="{028B0747-4E97-4693-AAE8-02A7540337D4}" dt="2021-07-21T17:19:24.356" v="8531" actId="20577"/>
          <ac:spMkLst>
            <pc:docMk/>
            <pc:sldMk cId="1716268743" sldId="656"/>
            <ac:spMk id="5" creationId="{78EAE007-A935-4A89-AB69-FF825F88CEC3}"/>
          </ac:spMkLst>
        </pc:spChg>
      </pc:sldChg>
      <pc:sldChg chg="del">
        <pc:chgData name="Grace Flaherty" userId="6ed1a5c5-5f57-49ef-a914-0ca35c0df7dc" providerId="ADAL" clId="{028B0747-4E97-4693-AAE8-02A7540337D4}" dt="2021-07-17T17:33:45.457" v="2792" actId="47"/>
        <pc:sldMkLst>
          <pc:docMk/>
          <pc:sldMk cId="1283601341" sldId="659"/>
        </pc:sldMkLst>
      </pc:sldChg>
      <pc:sldChg chg="addSp modSp add mod ord">
        <pc:chgData name="Grace Flaherty" userId="6ed1a5c5-5f57-49ef-a914-0ca35c0df7dc" providerId="ADAL" clId="{028B0747-4E97-4693-AAE8-02A7540337D4}" dt="2021-08-05T18:10:17.587" v="15138" actId="20577"/>
        <pc:sldMkLst>
          <pc:docMk/>
          <pc:sldMk cId="242590365" sldId="661"/>
        </pc:sldMkLst>
        <pc:spChg chg="add mod">
          <ac:chgData name="Grace Flaherty" userId="6ed1a5c5-5f57-49ef-a914-0ca35c0df7dc" providerId="ADAL" clId="{028B0747-4E97-4693-AAE8-02A7540337D4}" dt="2021-07-19T13:39:38.630" v="4337" actId="1076"/>
          <ac:spMkLst>
            <pc:docMk/>
            <pc:sldMk cId="242590365" sldId="661"/>
            <ac:spMk id="5" creationId="{77FC3A99-7F93-461B-8375-CB92988C0BAB}"/>
          </ac:spMkLst>
        </pc:spChg>
        <pc:spChg chg="mod">
          <ac:chgData name="Grace Flaherty" userId="6ed1a5c5-5f57-49ef-a914-0ca35c0df7dc" providerId="ADAL" clId="{028B0747-4E97-4693-AAE8-02A7540337D4}" dt="2021-07-17T17:43:18.583" v="2933" actId="20577"/>
          <ac:spMkLst>
            <pc:docMk/>
            <pc:sldMk cId="242590365" sldId="661"/>
            <ac:spMk id="10" creationId="{C3953FFB-48D5-47CF-B872-EAE20BB86D14}"/>
          </ac:spMkLst>
        </pc:spChg>
        <pc:graphicFrameChg chg="mod modGraphic">
          <ac:chgData name="Grace Flaherty" userId="6ed1a5c5-5f57-49ef-a914-0ca35c0df7dc" providerId="ADAL" clId="{028B0747-4E97-4693-AAE8-02A7540337D4}" dt="2021-08-05T18:10:17.587" v="15138" actId="20577"/>
          <ac:graphicFrameMkLst>
            <pc:docMk/>
            <pc:sldMk cId="242590365" sldId="661"/>
            <ac:graphicFrameMk id="11" creationId="{42433372-5084-4A4D-AF96-BD85F9301C7B}"/>
          </ac:graphicFrameMkLst>
        </pc:graphicFrameChg>
      </pc:sldChg>
      <pc:sldChg chg="modSp add mod ord addCm delCm modCm modNotesTx">
        <pc:chgData name="Grace Flaherty" userId="6ed1a5c5-5f57-49ef-a914-0ca35c0df7dc" providerId="ADAL" clId="{028B0747-4E97-4693-AAE8-02A7540337D4}" dt="2021-08-05T18:10:24.847" v="15139" actId="20577"/>
        <pc:sldMkLst>
          <pc:docMk/>
          <pc:sldMk cId="417011482" sldId="665"/>
        </pc:sldMkLst>
        <pc:spChg chg="mod">
          <ac:chgData name="Grace Flaherty" userId="6ed1a5c5-5f57-49ef-a914-0ca35c0df7dc" providerId="ADAL" clId="{028B0747-4E97-4693-AAE8-02A7540337D4}" dt="2021-07-17T17:43:50.219" v="2950" actId="20577"/>
          <ac:spMkLst>
            <pc:docMk/>
            <pc:sldMk cId="417011482" sldId="665"/>
            <ac:spMk id="7" creationId="{29AB1510-83FC-4EB7-8B04-2ABCB697CD01}"/>
          </ac:spMkLst>
        </pc:spChg>
        <pc:graphicFrameChg chg="mod modGraphic">
          <ac:chgData name="Grace Flaherty" userId="6ed1a5c5-5f57-49ef-a914-0ca35c0df7dc" providerId="ADAL" clId="{028B0747-4E97-4693-AAE8-02A7540337D4}" dt="2021-08-05T18:10:24.847" v="15139" actId="20577"/>
          <ac:graphicFrameMkLst>
            <pc:docMk/>
            <pc:sldMk cId="417011482" sldId="665"/>
            <ac:graphicFrameMk id="8" creationId="{1B78FC55-C509-4095-87B5-C49567281648}"/>
          </ac:graphicFrameMkLst>
        </pc:graphicFrameChg>
      </pc:sldChg>
      <pc:sldChg chg="delSp modSp mod">
        <pc:chgData name="Grace Flaherty" userId="6ed1a5c5-5f57-49ef-a914-0ca35c0df7dc" providerId="ADAL" clId="{028B0747-4E97-4693-AAE8-02A7540337D4}" dt="2021-08-04T17:57:25.637" v="13608" actId="20577"/>
        <pc:sldMkLst>
          <pc:docMk/>
          <pc:sldMk cId="30685077" sldId="666"/>
        </pc:sldMkLst>
        <pc:spChg chg="mod">
          <ac:chgData name="Grace Flaherty" userId="6ed1a5c5-5f57-49ef-a914-0ca35c0df7dc" providerId="ADAL" clId="{028B0747-4E97-4693-AAE8-02A7540337D4}" dt="2021-08-04T17:57:25.637" v="13608" actId="20577"/>
          <ac:spMkLst>
            <pc:docMk/>
            <pc:sldMk cId="30685077" sldId="666"/>
            <ac:spMk id="82" creationId="{EFB87C79-73BF-47BB-9B38-B2BB3038C44F}"/>
          </ac:spMkLst>
        </pc:spChg>
        <pc:spChg chg="mod">
          <ac:chgData name="Grace Flaherty" userId="6ed1a5c5-5f57-49ef-a914-0ca35c0df7dc" providerId="ADAL" clId="{028B0747-4E97-4693-AAE8-02A7540337D4}" dt="2021-08-04T17:57:04.859" v="13606" actId="20577"/>
          <ac:spMkLst>
            <pc:docMk/>
            <pc:sldMk cId="30685077" sldId="666"/>
            <ac:spMk id="87" creationId="{88D6D165-1759-4AC1-B0FA-D4C0344970C5}"/>
          </ac:spMkLst>
        </pc:spChg>
        <pc:grpChg chg="del">
          <ac:chgData name="Grace Flaherty" userId="6ed1a5c5-5f57-49ef-a914-0ca35c0df7dc" providerId="ADAL" clId="{028B0747-4E97-4693-AAE8-02A7540337D4}" dt="2021-07-19T15:08:09.485" v="5596" actId="478"/>
          <ac:grpSpMkLst>
            <pc:docMk/>
            <pc:sldMk cId="30685077" sldId="666"/>
            <ac:grpSpMk id="76" creationId="{66ADFB41-1B62-479A-8428-D970DEE9738B}"/>
          </ac:grpSpMkLst>
        </pc:grpChg>
        <pc:grpChg chg="mod">
          <ac:chgData name="Grace Flaherty" userId="6ed1a5c5-5f57-49ef-a914-0ca35c0df7dc" providerId="ADAL" clId="{028B0747-4E97-4693-AAE8-02A7540337D4}" dt="2021-07-19T15:08:46.857" v="5602" actId="1076"/>
          <ac:grpSpMkLst>
            <pc:docMk/>
            <pc:sldMk cId="30685077" sldId="666"/>
            <ac:grpSpMk id="81" creationId="{CF555BD1-17AF-4BB8-9B13-10FF9D67D8D2}"/>
          </ac:grpSpMkLst>
        </pc:grpChg>
        <pc:grpChg chg="mod">
          <ac:chgData name="Grace Flaherty" userId="6ed1a5c5-5f57-49ef-a914-0ca35c0df7dc" providerId="ADAL" clId="{028B0747-4E97-4693-AAE8-02A7540337D4}" dt="2021-07-19T15:08:46.857" v="5602" actId="1076"/>
          <ac:grpSpMkLst>
            <pc:docMk/>
            <pc:sldMk cId="30685077" sldId="666"/>
            <ac:grpSpMk id="86" creationId="{A9514799-F1F8-4D03-9BAE-A50EBD3A7CDC}"/>
          </ac:grpSpMkLst>
        </pc:grpChg>
      </pc:sldChg>
      <pc:sldChg chg="modSp mod ord addCm delCm">
        <pc:chgData name="Grace Flaherty" userId="6ed1a5c5-5f57-49ef-a914-0ca35c0df7dc" providerId="ADAL" clId="{028B0747-4E97-4693-AAE8-02A7540337D4}" dt="2021-08-05T19:42:02.622" v="15162" actId="1592"/>
        <pc:sldMkLst>
          <pc:docMk/>
          <pc:sldMk cId="752563212" sldId="668"/>
        </pc:sldMkLst>
        <pc:spChg chg="mod">
          <ac:chgData name="Grace Flaherty" userId="6ed1a5c5-5f57-49ef-a914-0ca35c0df7dc" providerId="ADAL" clId="{028B0747-4E97-4693-AAE8-02A7540337D4}" dt="2021-07-19T16:41:49.084" v="8508" actId="1076"/>
          <ac:spMkLst>
            <pc:docMk/>
            <pc:sldMk cId="752563212" sldId="668"/>
            <ac:spMk id="3" creationId="{51BC7831-3514-47D7-AFD3-8FB2412A1D8E}"/>
          </ac:spMkLst>
        </pc:spChg>
        <pc:spChg chg="mod">
          <ac:chgData name="Grace Flaherty" userId="6ed1a5c5-5f57-49ef-a914-0ca35c0df7dc" providerId="ADAL" clId="{028B0747-4E97-4693-AAE8-02A7540337D4}" dt="2021-07-17T16:21:24.424" v="58" actId="20577"/>
          <ac:spMkLst>
            <pc:docMk/>
            <pc:sldMk cId="752563212" sldId="668"/>
            <ac:spMk id="7" creationId="{5DAEC76E-7307-4644-9BC7-9AEBBEA66FD8}"/>
          </ac:spMkLst>
        </pc:spChg>
        <pc:spChg chg="mod">
          <ac:chgData name="Grace Flaherty" userId="6ed1a5c5-5f57-49ef-a914-0ca35c0df7dc" providerId="ADAL" clId="{028B0747-4E97-4693-AAE8-02A7540337D4}" dt="2021-07-19T16:41:37.979" v="8506" actId="1076"/>
          <ac:spMkLst>
            <pc:docMk/>
            <pc:sldMk cId="752563212" sldId="668"/>
            <ac:spMk id="8" creationId="{97688989-E257-4123-8374-97232009B4C1}"/>
          </ac:spMkLst>
        </pc:spChg>
      </pc:sldChg>
      <pc:sldChg chg="del">
        <pc:chgData name="Grace Flaherty" userId="6ed1a5c5-5f57-49ef-a914-0ca35c0df7dc" providerId="ADAL" clId="{028B0747-4E97-4693-AAE8-02A7540337D4}" dt="2021-07-17T17:33:40.355" v="2785" actId="47"/>
        <pc:sldMkLst>
          <pc:docMk/>
          <pc:sldMk cId="2893001372" sldId="671"/>
        </pc:sldMkLst>
      </pc:sldChg>
      <pc:sldChg chg="del">
        <pc:chgData name="Grace Flaherty" userId="6ed1a5c5-5f57-49ef-a914-0ca35c0df7dc" providerId="ADAL" clId="{028B0747-4E97-4693-AAE8-02A7540337D4}" dt="2021-07-17T17:33:40.879" v="2786" actId="47"/>
        <pc:sldMkLst>
          <pc:docMk/>
          <pc:sldMk cId="1117774555" sldId="672"/>
        </pc:sldMkLst>
      </pc:sldChg>
      <pc:sldChg chg="addSp delSp modSp mod addCm delCm modCm">
        <pc:chgData name="Grace Flaherty" userId="6ed1a5c5-5f57-49ef-a914-0ca35c0df7dc" providerId="ADAL" clId="{028B0747-4E97-4693-AAE8-02A7540337D4}" dt="2021-07-22T16:27:20.235" v="11138" actId="1592"/>
        <pc:sldMkLst>
          <pc:docMk/>
          <pc:sldMk cId="1339401920" sldId="699"/>
        </pc:sldMkLst>
        <pc:spChg chg="mod">
          <ac:chgData name="Grace Flaherty" userId="6ed1a5c5-5f57-49ef-a914-0ca35c0df7dc" providerId="ADAL" clId="{028B0747-4E97-4693-AAE8-02A7540337D4}" dt="2021-07-19T15:13:45.062" v="5940" actId="20577"/>
          <ac:spMkLst>
            <pc:docMk/>
            <pc:sldMk cId="1339401920" sldId="699"/>
            <ac:spMk id="5" creationId="{ADBCF3FA-9B10-44FB-B067-44559F4AD85F}"/>
          </ac:spMkLst>
        </pc:spChg>
        <pc:spChg chg="mod">
          <ac:chgData name="Grace Flaherty" userId="6ed1a5c5-5f57-49ef-a914-0ca35c0df7dc" providerId="ADAL" clId="{028B0747-4E97-4693-AAE8-02A7540337D4}" dt="2021-07-22T16:22:23.140" v="10697" actId="20577"/>
          <ac:spMkLst>
            <pc:docMk/>
            <pc:sldMk cId="1339401920" sldId="699"/>
            <ac:spMk id="6" creationId="{D36C8B77-A251-48B4-872E-3BB31F0381A6}"/>
          </ac:spMkLst>
        </pc:spChg>
        <pc:graphicFrameChg chg="add del mod">
          <ac:chgData name="Grace Flaherty" userId="6ed1a5c5-5f57-49ef-a914-0ca35c0df7dc" providerId="ADAL" clId="{028B0747-4E97-4693-AAE8-02A7540337D4}" dt="2021-07-22T16:27:18.402" v="11137" actId="478"/>
          <ac:graphicFrameMkLst>
            <pc:docMk/>
            <pc:sldMk cId="1339401920" sldId="699"/>
            <ac:graphicFrameMk id="7" creationId="{68837CD9-514E-490F-BC3A-2DD0C80F32A7}"/>
          </ac:graphicFrameMkLst>
        </pc:graphicFrameChg>
      </pc:sldChg>
      <pc:sldChg chg="addSp delSp modSp mod addCm delCm modCm modNotesTx">
        <pc:chgData name="Grace Flaherty" userId="6ed1a5c5-5f57-49ef-a914-0ca35c0df7dc" providerId="ADAL" clId="{028B0747-4E97-4693-AAE8-02A7540337D4}" dt="2021-07-22T16:32:32.313" v="11413"/>
        <pc:sldMkLst>
          <pc:docMk/>
          <pc:sldMk cId="133393295" sldId="700"/>
        </pc:sldMkLst>
        <pc:spChg chg="mod">
          <ac:chgData name="Grace Flaherty" userId="6ed1a5c5-5f57-49ef-a914-0ca35c0df7dc" providerId="ADAL" clId="{028B0747-4E97-4693-AAE8-02A7540337D4}" dt="2021-07-19T15:13:28.607" v="5927" actId="20577"/>
          <ac:spMkLst>
            <pc:docMk/>
            <pc:sldMk cId="133393295" sldId="700"/>
            <ac:spMk id="5" creationId="{ADBCF3FA-9B10-44FB-B067-44559F4AD85F}"/>
          </ac:spMkLst>
        </pc:spChg>
        <pc:spChg chg="del mod">
          <ac:chgData name="Grace Flaherty" userId="6ed1a5c5-5f57-49ef-a914-0ca35c0df7dc" providerId="ADAL" clId="{028B0747-4E97-4693-AAE8-02A7540337D4}" dt="2021-07-22T16:12:01.914" v="10332" actId="478"/>
          <ac:spMkLst>
            <pc:docMk/>
            <pc:sldMk cId="133393295" sldId="700"/>
            <ac:spMk id="6" creationId="{700346C2-9B15-4774-BF5C-49C44F0A2731}"/>
          </ac:spMkLst>
        </pc:spChg>
        <pc:spChg chg="add mod">
          <ac:chgData name="Grace Flaherty" userId="6ed1a5c5-5f57-49ef-a914-0ca35c0df7dc" providerId="ADAL" clId="{028B0747-4E97-4693-AAE8-02A7540337D4}" dt="2021-07-22T16:30:04.874" v="11410" actId="20577"/>
          <ac:spMkLst>
            <pc:docMk/>
            <pc:sldMk cId="133393295" sldId="700"/>
            <ac:spMk id="7" creationId="{9CDE86C9-C4D6-4F9B-88E2-BFC12AF535A1}"/>
          </ac:spMkLst>
        </pc:spChg>
        <pc:graphicFrameChg chg="mod modGraphic">
          <ac:chgData name="Grace Flaherty" userId="6ed1a5c5-5f57-49ef-a914-0ca35c0df7dc" providerId="ADAL" clId="{028B0747-4E97-4693-AAE8-02A7540337D4}" dt="2021-07-22T16:30:15.517" v="11411" actId="1076"/>
          <ac:graphicFrameMkLst>
            <pc:docMk/>
            <pc:sldMk cId="133393295" sldId="700"/>
            <ac:graphicFrameMk id="3" creationId="{977CAE14-1BEC-42B0-AD5A-E5A0421CEBE4}"/>
          </ac:graphicFrameMkLst>
        </pc:graphicFrameChg>
      </pc:sldChg>
      <pc:sldChg chg="modSp mod addCm delCm modNotesTx">
        <pc:chgData name="Grace Flaherty" userId="6ed1a5c5-5f57-49ef-a914-0ca35c0df7dc" providerId="ADAL" clId="{028B0747-4E97-4693-AAE8-02A7540337D4}" dt="2021-08-05T19:47:53.283" v="15166"/>
        <pc:sldMkLst>
          <pc:docMk/>
          <pc:sldMk cId="1533282344" sldId="701"/>
        </pc:sldMkLst>
        <pc:spChg chg="mod">
          <ac:chgData name="Grace Flaherty" userId="6ed1a5c5-5f57-49ef-a914-0ca35c0df7dc" providerId="ADAL" clId="{028B0747-4E97-4693-AAE8-02A7540337D4}" dt="2021-07-18T21:41:05.655" v="3407" actId="404"/>
          <ac:spMkLst>
            <pc:docMk/>
            <pc:sldMk cId="1533282344" sldId="701"/>
            <ac:spMk id="2" creationId="{1BCD65BF-1EC9-4ACD-9648-F3876AD6A284}"/>
          </ac:spMkLst>
        </pc:spChg>
        <pc:spChg chg="mod">
          <ac:chgData name="Grace Flaherty" userId="6ed1a5c5-5f57-49ef-a914-0ca35c0df7dc" providerId="ADAL" clId="{028B0747-4E97-4693-AAE8-02A7540337D4}" dt="2021-08-05T19:47:53.283" v="15166"/>
          <ac:spMkLst>
            <pc:docMk/>
            <pc:sldMk cId="1533282344" sldId="701"/>
            <ac:spMk id="3" creationId="{B2EEE31D-8642-46E2-943B-D0D5E90FB620}"/>
          </ac:spMkLst>
        </pc:spChg>
      </pc:sldChg>
      <pc:sldChg chg="modSp mod addCm delCm modCm">
        <pc:chgData name="Grace Flaherty" userId="6ed1a5c5-5f57-49ef-a914-0ca35c0df7dc" providerId="ADAL" clId="{028B0747-4E97-4693-AAE8-02A7540337D4}" dt="2021-08-05T19:40:25.543" v="15158" actId="20577"/>
        <pc:sldMkLst>
          <pc:docMk/>
          <pc:sldMk cId="2375776611" sldId="702"/>
        </pc:sldMkLst>
        <pc:spChg chg="mod">
          <ac:chgData name="Grace Flaherty" userId="6ed1a5c5-5f57-49ef-a914-0ca35c0df7dc" providerId="ADAL" clId="{028B0747-4E97-4693-AAE8-02A7540337D4}" dt="2021-08-05T19:40:25.543" v="15158" actId="20577"/>
          <ac:spMkLst>
            <pc:docMk/>
            <pc:sldMk cId="2375776611" sldId="702"/>
            <ac:spMk id="3" creationId="{CFD49006-593F-4CB0-9649-94866CB7BC59}"/>
          </ac:spMkLst>
        </pc:spChg>
      </pc:sldChg>
      <pc:sldChg chg="addSp delSp mod">
        <pc:chgData name="Grace Flaherty" userId="6ed1a5c5-5f57-49ef-a914-0ca35c0df7dc" providerId="ADAL" clId="{028B0747-4E97-4693-AAE8-02A7540337D4}" dt="2021-07-17T17:33:51.946" v="2794" actId="22"/>
        <pc:sldMkLst>
          <pc:docMk/>
          <pc:sldMk cId="4083146812" sldId="705"/>
        </pc:sldMkLst>
        <pc:spChg chg="add del">
          <ac:chgData name="Grace Flaherty" userId="6ed1a5c5-5f57-49ef-a914-0ca35c0df7dc" providerId="ADAL" clId="{028B0747-4E97-4693-AAE8-02A7540337D4}" dt="2021-07-17T17:33:51.946" v="2794" actId="22"/>
          <ac:spMkLst>
            <pc:docMk/>
            <pc:sldMk cId="4083146812" sldId="705"/>
            <ac:spMk id="6" creationId="{FCCEAD42-BBD6-47F8-9541-49DF4C55FDE3}"/>
          </ac:spMkLst>
        </pc:spChg>
      </pc:sldChg>
      <pc:sldChg chg="modSp mod">
        <pc:chgData name="Grace Flaherty" userId="6ed1a5c5-5f57-49ef-a914-0ca35c0df7dc" providerId="ADAL" clId="{028B0747-4E97-4693-AAE8-02A7540337D4}" dt="2021-07-19T15:07:52.297" v="5595" actId="20577"/>
        <pc:sldMkLst>
          <pc:docMk/>
          <pc:sldMk cId="395471688" sldId="706"/>
        </pc:sldMkLst>
        <pc:spChg chg="mod">
          <ac:chgData name="Grace Flaherty" userId="6ed1a5c5-5f57-49ef-a914-0ca35c0df7dc" providerId="ADAL" clId="{028B0747-4E97-4693-AAE8-02A7540337D4}" dt="2021-07-19T15:07:52.297" v="5595" actId="20577"/>
          <ac:spMkLst>
            <pc:docMk/>
            <pc:sldMk cId="395471688" sldId="706"/>
            <ac:spMk id="3" creationId="{6791F5EF-784E-4F4B-96FB-16F44A884A20}"/>
          </ac:spMkLst>
        </pc:spChg>
      </pc:sldChg>
      <pc:sldChg chg="modSp add del mod">
        <pc:chgData name="Grace Flaherty" userId="6ed1a5c5-5f57-49ef-a914-0ca35c0df7dc" providerId="ADAL" clId="{028B0747-4E97-4693-AAE8-02A7540337D4}" dt="2021-07-17T17:41:52.711" v="2898" actId="47"/>
        <pc:sldMkLst>
          <pc:docMk/>
          <pc:sldMk cId="3059992491" sldId="715"/>
        </pc:sldMkLst>
        <pc:spChg chg="mod">
          <ac:chgData name="Grace Flaherty" userId="6ed1a5c5-5f57-49ef-a914-0ca35c0df7dc" providerId="ADAL" clId="{028B0747-4E97-4693-AAE8-02A7540337D4}" dt="2021-07-17T17:41:31.050" v="2897" actId="20577"/>
          <ac:spMkLst>
            <pc:docMk/>
            <pc:sldMk cId="3059992491" sldId="715"/>
            <ac:spMk id="10" creationId="{C3953FFB-48D5-47CF-B872-EAE20BB86D14}"/>
          </ac:spMkLst>
        </pc:spChg>
      </pc:sldChg>
      <pc:sldChg chg="add del">
        <pc:chgData name="Grace Flaherty" userId="6ed1a5c5-5f57-49ef-a914-0ca35c0df7dc" providerId="ADAL" clId="{028B0747-4E97-4693-AAE8-02A7540337D4}" dt="2021-07-19T15:51:42.641" v="7257" actId="47"/>
        <pc:sldMkLst>
          <pc:docMk/>
          <pc:sldMk cId="3121266232" sldId="719"/>
        </pc:sldMkLst>
      </pc:sldChg>
      <pc:sldChg chg="del">
        <pc:chgData name="Grace Flaherty" userId="6ed1a5c5-5f57-49ef-a914-0ca35c0df7dc" providerId="ADAL" clId="{028B0747-4E97-4693-AAE8-02A7540337D4}" dt="2021-07-17T17:33:44.819" v="2791" actId="47"/>
        <pc:sldMkLst>
          <pc:docMk/>
          <pc:sldMk cId="2760833866" sldId="724"/>
        </pc:sldMkLst>
      </pc:sldChg>
      <pc:sldChg chg="del">
        <pc:chgData name="Grace Flaherty" userId="6ed1a5c5-5f57-49ef-a914-0ca35c0df7dc" providerId="ADAL" clId="{028B0747-4E97-4693-AAE8-02A7540337D4}" dt="2021-07-19T15:51:02.598" v="7255" actId="47"/>
        <pc:sldMkLst>
          <pc:docMk/>
          <pc:sldMk cId="2736586405" sldId="726"/>
        </pc:sldMkLst>
      </pc:sldChg>
      <pc:sldChg chg="modSp mod addCm delCm modCm">
        <pc:chgData name="Grace Flaherty" userId="6ed1a5c5-5f57-49ef-a914-0ca35c0df7dc" providerId="ADAL" clId="{028B0747-4E97-4693-AAE8-02A7540337D4}" dt="2021-08-04T16:18:22.384" v="13062" actId="1592"/>
        <pc:sldMkLst>
          <pc:docMk/>
          <pc:sldMk cId="487855190" sldId="727"/>
        </pc:sldMkLst>
        <pc:spChg chg="mod">
          <ac:chgData name="Grace Flaherty" userId="6ed1a5c5-5f57-49ef-a914-0ca35c0df7dc" providerId="ADAL" clId="{028B0747-4E97-4693-AAE8-02A7540337D4}" dt="2021-07-17T16:34:46.046" v="1257" actId="20577"/>
          <ac:spMkLst>
            <pc:docMk/>
            <pc:sldMk cId="487855190" sldId="727"/>
            <ac:spMk id="7" creationId="{5DAEC76E-7307-4644-9BC7-9AEBBEA66FD8}"/>
          </ac:spMkLst>
        </pc:spChg>
        <pc:spChg chg="mod">
          <ac:chgData name="Grace Flaherty" userId="6ed1a5c5-5f57-49ef-a914-0ca35c0df7dc" providerId="ADAL" clId="{028B0747-4E97-4693-AAE8-02A7540337D4}" dt="2021-08-03T14:13:44.874" v="12265" actId="20577"/>
          <ac:spMkLst>
            <pc:docMk/>
            <pc:sldMk cId="487855190" sldId="727"/>
            <ac:spMk id="8" creationId="{97688989-E257-4123-8374-97232009B4C1}"/>
          </ac:spMkLst>
        </pc:spChg>
      </pc:sldChg>
      <pc:sldChg chg="modSp add mod addCm delCm modCm">
        <pc:chgData name="Grace Flaherty" userId="6ed1a5c5-5f57-49ef-a914-0ca35c0df7dc" providerId="ADAL" clId="{028B0747-4E97-4693-AAE8-02A7540337D4}" dt="2021-08-05T19:41:39.342" v="15160" actId="1592"/>
        <pc:sldMkLst>
          <pc:docMk/>
          <pc:sldMk cId="3608120319" sldId="728"/>
        </pc:sldMkLst>
        <pc:spChg chg="mod">
          <ac:chgData name="Grace Flaherty" userId="6ed1a5c5-5f57-49ef-a914-0ca35c0df7dc" providerId="ADAL" clId="{028B0747-4E97-4693-AAE8-02A7540337D4}" dt="2021-08-05T02:17:49.806" v="14719" actId="20577"/>
          <ac:spMkLst>
            <pc:docMk/>
            <pc:sldMk cId="3608120319" sldId="728"/>
            <ac:spMk id="8" creationId="{97688989-E257-4123-8374-97232009B4C1}"/>
          </ac:spMkLst>
        </pc:spChg>
        <pc:graphicFrameChg chg="mod modGraphic">
          <ac:chgData name="Grace Flaherty" userId="6ed1a5c5-5f57-49ef-a914-0ca35c0df7dc" providerId="ADAL" clId="{028B0747-4E97-4693-AAE8-02A7540337D4}" dt="2021-08-05T02:17:57.324" v="14720" actId="1076"/>
          <ac:graphicFrameMkLst>
            <pc:docMk/>
            <pc:sldMk cId="3608120319" sldId="728"/>
            <ac:graphicFrameMk id="5" creationId="{A111025D-42C9-4FB4-9546-55E4B5533786}"/>
          </ac:graphicFrameMkLst>
        </pc:graphicFrameChg>
      </pc:sldChg>
      <pc:sldChg chg="del">
        <pc:chgData name="Grace Flaherty" userId="6ed1a5c5-5f57-49ef-a914-0ca35c0df7dc" providerId="ADAL" clId="{028B0747-4E97-4693-AAE8-02A7540337D4}" dt="2021-07-17T17:32:44.188" v="2783" actId="2696"/>
        <pc:sldMkLst>
          <pc:docMk/>
          <pc:sldMk cId="1780115121" sldId="729"/>
        </pc:sldMkLst>
      </pc:sldChg>
      <pc:sldChg chg="addSp delSp modSp mod delAnim modAnim addCm delCm modCm modNotesTx">
        <pc:chgData name="Grace Flaherty" userId="6ed1a5c5-5f57-49ef-a914-0ca35c0df7dc" providerId="ADAL" clId="{028B0747-4E97-4693-AAE8-02A7540337D4}" dt="2021-07-23T14:51:16.320" v="12066" actId="20577"/>
        <pc:sldMkLst>
          <pc:docMk/>
          <pc:sldMk cId="3641249323" sldId="730"/>
        </pc:sldMkLst>
        <pc:spChg chg="mod">
          <ac:chgData name="Grace Flaherty" userId="6ed1a5c5-5f57-49ef-a914-0ca35c0df7dc" providerId="ADAL" clId="{028B0747-4E97-4693-AAE8-02A7540337D4}" dt="2021-07-19T15:23:26.688" v="6140" actId="20577"/>
          <ac:spMkLst>
            <pc:docMk/>
            <pc:sldMk cId="3641249323" sldId="730"/>
            <ac:spMk id="2" creationId="{1BCD65BF-1EC9-4ACD-9648-F3876AD6A284}"/>
          </ac:spMkLst>
        </pc:spChg>
        <pc:spChg chg="mod">
          <ac:chgData name="Grace Flaherty" userId="6ed1a5c5-5f57-49ef-a914-0ca35c0df7dc" providerId="ADAL" clId="{028B0747-4E97-4693-AAE8-02A7540337D4}" dt="2021-07-23T14:51:16.320" v="12066" actId="20577"/>
          <ac:spMkLst>
            <pc:docMk/>
            <pc:sldMk cId="3641249323" sldId="730"/>
            <ac:spMk id="9" creationId="{CB13E96D-EB68-43E7-94AD-EB3E26E41DB7}"/>
          </ac:spMkLst>
        </pc:spChg>
        <pc:graphicFrameChg chg="del">
          <ac:chgData name="Grace Flaherty" userId="6ed1a5c5-5f57-49ef-a914-0ca35c0df7dc" providerId="ADAL" clId="{028B0747-4E97-4693-AAE8-02A7540337D4}" dt="2021-07-19T15:21:18.379" v="6127" actId="478"/>
          <ac:graphicFrameMkLst>
            <pc:docMk/>
            <pc:sldMk cId="3641249323" sldId="730"/>
            <ac:graphicFrameMk id="5" creationId="{C7040F60-4B63-492D-9F9A-38397DFD45AE}"/>
          </ac:graphicFrameMkLst>
        </pc:graphicFrameChg>
        <pc:graphicFrameChg chg="add mod modGraphic">
          <ac:chgData name="Grace Flaherty" userId="6ed1a5c5-5f57-49ef-a914-0ca35c0df7dc" providerId="ADAL" clId="{028B0747-4E97-4693-AAE8-02A7540337D4}" dt="2021-07-19T15:39:13.463" v="7249" actId="1076"/>
          <ac:graphicFrameMkLst>
            <pc:docMk/>
            <pc:sldMk cId="3641249323" sldId="730"/>
            <ac:graphicFrameMk id="6" creationId="{DAE5F2D5-3076-4373-984B-E51CC148AB8A}"/>
          </ac:graphicFrameMkLst>
        </pc:graphicFrameChg>
      </pc:sldChg>
      <pc:sldChg chg="del">
        <pc:chgData name="Grace Flaherty" userId="6ed1a5c5-5f57-49ef-a914-0ca35c0df7dc" providerId="ADAL" clId="{028B0747-4E97-4693-AAE8-02A7540337D4}" dt="2021-07-19T15:50:59.700" v="7254" actId="47"/>
        <pc:sldMkLst>
          <pc:docMk/>
          <pc:sldMk cId="361957408" sldId="734"/>
        </pc:sldMkLst>
      </pc:sldChg>
      <pc:sldChg chg="modSp add del mod">
        <pc:chgData name="Grace Flaherty" userId="6ed1a5c5-5f57-49ef-a914-0ca35c0df7dc" providerId="ADAL" clId="{028B0747-4E97-4693-AAE8-02A7540337D4}" dt="2021-07-19T16:41:04.441" v="8494" actId="2696"/>
        <pc:sldMkLst>
          <pc:docMk/>
          <pc:sldMk cId="4004444146" sldId="735"/>
        </pc:sldMkLst>
        <pc:spChg chg="mod">
          <ac:chgData name="Grace Flaherty" userId="6ed1a5c5-5f57-49ef-a914-0ca35c0df7dc" providerId="ADAL" clId="{028B0747-4E97-4693-AAE8-02A7540337D4}" dt="2021-07-17T16:35:00.951" v="1263" actId="20577"/>
          <ac:spMkLst>
            <pc:docMk/>
            <pc:sldMk cId="4004444146" sldId="735"/>
            <ac:spMk id="7" creationId="{5DAEC76E-7307-4644-9BC7-9AEBBEA66FD8}"/>
          </ac:spMkLst>
        </pc:spChg>
      </pc:sldChg>
      <pc:sldChg chg="delSp modSp add mod ord addCm delCm modCm">
        <pc:chgData name="Grace Flaherty" userId="6ed1a5c5-5f57-49ef-a914-0ca35c0df7dc" providerId="ADAL" clId="{028B0747-4E97-4693-AAE8-02A7540337D4}" dt="2021-08-03T13:54:23.096" v="12089" actId="20577"/>
        <pc:sldMkLst>
          <pc:docMk/>
          <pc:sldMk cId="2479284985" sldId="736"/>
        </pc:sldMkLst>
        <pc:spChg chg="mod">
          <ac:chgData name="Grace Flaherty" userId="6ed1a5c5-5f57-49ef-a914-0ca35c0df7dc" providerId="ADAL" clId="{028B0747-4E97-4693-AAE8-02A7540337D4}" dt="2021-08-03T13:54:23.096" v="12089" actId="20577"/>
          <ac:spMkLst>
            <pc:docMk/>
            <pc:sldMk cId="2479284985" sldId="736"/>
            <ac:spMk id="5" creationId="{88588598-7060-414E-BEDA-A6A5191F3237}"/>
          </ac:spMkLst>
        </pc:spChg>
        <pc:spChg chg="mod">
          <ac:chgData name="Grace Flaherty" userId="6ed1a5c5-5f57-49ef-a914-0ca35c0df7dc" providerId="ADAL" clId="{028B0747-4E97-4693-AAE8-02A7540337D4}" dt="2021-07-17T16:41:36.185" v="1733" actId="20577"/>
          <ac:spMkLst>
            <pc:docMk/>
            <pc:sldMk cId="2479284985" sldId="736"/>
            <ac:spMk id="7" creationId="{5DAEC76E-7307-4644-9BC7-9AEBBEA66FD8}"/>
          </ac:spMkLst>
        </pc:spChg>
        <pc:spChg chg="mod">
          <ac:chgData name="Grace Flaherty" userId="6ed1a5c5-5f57-49ef-a914-0ca35c0df7dc" providerId="ADAL" clId="{028B0747-4E97-4693-AAE8-02A7540337D4}" dt="2021-07-22T13:21:58.641" v="9650" actId="20577"/>
          <ac:spMkLst>
            <pc:docMk/>
            <pc:sldMk cId="2479284985" sldId="736"/>
            <ac:spMk id="8" creationId="{97688989-E257-4123-8374-97232009B4C1}"/>
          </ac:spMkLst>
        </pc:spChg>
        <pc:graphicFrameChg chg="del">
          <ac:chgData name="Grace Flaherty" userId="6ed1a5c5-5f57-49ef-a914-0ca35c0df7dc" providerId="ADAL" clId="{028B0747-4E97-4693-AAE8-02A7540337D4}" dt="2021-07-17T16:41:58.726" v="1734" actId="478"/>
          <ac:graphicFrameMkLst>
            <pc:docMk/>
            <pc:sldMk cId="2479284985" sldId="736"/>
            <ac:graphicFrameMk id="5" creationId="{A111025D-42C9-4FB4-9546-55E4B5533786}"/>
          </ac:graphicFrameMkLst>
        </pc:graphicFrameChg>
      </pc:sldChg>
      <pc:sldChg chg="modSp add del mod ord addCm modCm modNotesTx">
        <pc:chgData name="Grace Flaherty" userId="6ed1a5c5-5f57-49ef-a914-0ca35c0df7dc" providerId="ADAL" clId="{028B0747-4E97-4693-AAE8-02A7540337D4}" dt="2021-08-05T19:41:01.462" v="15159" actId="2696"/>
        <pc:sldMkLst>
          <pc:docMk/>
          <pc:sldMk cId="3653775062" sldId="737"/>
        </pc:sldMkLst>
        <pc:spChg chg="mod">
          <ac:chgData name="Grace Flaherty" userId="6ed1a5c5-5f57-49ef-a914-0ca35c0df7dc" providerId="ADAL" clId="{028B0747-4E97-4693-AAE8-02A7540337D4}" dt="2021-07-17T17:49:15.199" v="2958" actId="20577"/>
          <ac:spMkLst>
            <pc:docMk/>
            <pc:sldMk cId="3653775062" sldId="737"/>
            <ac:spMk id="7" creationId="{29AB1510-83FC-4EB7-8B04-2ABCB697CD01}"/>
          </ac:spMkLst>
        </pc:spChg>
        <pc:graphicFrameChg chg="mod modGraphic">
          <ac:chgData name="Grace Flaherty" userId="6ed1a5c5-5f57-49ef-a914-0ca35c0df7dc" providerId="ADAL" clId="{028B0747-4E97-4693-AAE8-02A7540337D4}" dt="2021-08-05T18:10:08.935" v="15137" actId="255"/>
          <ac:graphicFrameMkLst>
            <pc:docMk/>
            <pc:sldMk cId="3653775062" sldId="737"/>
            <ac:graphicFrameMk id="8" creationId="{1B78FC55-C509-4095-87B5-C49567281648}"/>
          </ac:graphicFrameMkLst>
        </pc:graphicFrameChg>
      </pc:sldChg>
      <pc:sldChg chg="modSp add mod ord addCm delCm modCm modNotesTx">
        <pc:chgData name="Grace Flaherty" userId="6ed1a5c5-5f57-49ef-a914-0ca35c0df7dc" providerId="ADAL" clId="{028B0747-4E97-4693-AAE8-02A7540337D4}" dt="2021-08-05T18:10:29.631" v="15140" actId="20577"/>
        <pc:sldMkLst>
          <pc:docMk/>
          <pc:sldMk cId="3761657070" sldId="738"/>
        </pc:sldMkLst>
        <pc:spChg chg="mod">
          <ac:chgData name="Grace Flaherty" userId="6ed1a5c5-5f57-49ef-a914-0ca35c0df7dc" providerId="ADAL" clId="{028B0747-4E97-4693-AAE8-02A7540337D4}" dt="2021-07-17T17:49:49.321" v="2974" actId="20577"/>
          <ac:spMkLst>
            <pc:docMk/>
            <pc:sldMk cId="3761657070" sldId="738"/>
            <ac:spMk id="10" creationId="{C3953FFB-48D5-47CF-B872-EAE20BB86D14}"/>
          </ac:spMkLst>
        </pc:spChg>
        <pc:graphicFrameChg chg="mod modGraphic">
          <ac:chgData name="Grace Flaherty" userId="6ed1a5c5-5f57-49ef-a914-0ca35c0df7dc" providerId="ADAL" clId="{028B0747-4E97-4693-AAE8-02A7540337D4}" dt="2021-08-05T18:10:29.631" v="15140" actId="20577"/>
          <ac:graphicFrameMkLst>
            <pc:docMk/>
            <pc:sldMk cId="3761657070" sldId="738"/>
            <ac:graphicFrameMk id="7" creationId="{53C6F02D-38EA-409F-8D55-A6DC034A8034}"/>
          </ac:graphicFrameMkLst>
        </pc:graphicFrameChg>
      </pc:sldChg>
      <pc:sldChg chg="modSp add del mod">
        <pc:chgData name="Grace Flaherty" userId="6ed1a5c5-5f57-49ef-a914-0ca35c0df7dc" providerId="ADAL" clId="{028B0747-4E97-4693-AAE8-02A7540337D4}" dt="2021-07-21T21:39:20.982" v="9104" actId="47"/>
        <pc:sldMkLst>
          <pc:docMk/>
          <pc:sldMk cId="2842400617" sldId="739"/>
        </pc:sldMkLst>
        <pc:spChg chg="mod">
          <ac:chgData name="Grace Flaherty" userId="6ed1a5c5-5f57-49ef-a914-0ca35c0df7dc" providerId="ADAL" clId="{028B0747-4E97-4693-AAE8-02A7540337D4}" dt="2021-07-18T21:41:02.127" v="3406" actId="404"/>
          <ac:spMkLst>
            <pc:docMk/>
            <pc:sldMk cId="2842400617" sldId="739"/>
            <ac:spMk id="2" creationId="{1BCD65BF-1EC9-4ACD-9648-F3876AD6A284}"/>
          </ac:spMkLst>
        </pc:spChg>
        <pc:spChg chg="mod">
          <ac:chgData name="Grace Flaherty" userId="6ed1a5c5-5f57-49ef-a914-0ca35c0df7dc" providerId="ADAL" clId="{028B0747-4E97-4693-AAE8-02A7540337D4}" dt="2021-07-18T21:40:52.509" v="3405" actId="20577"/>
          <ac:spMkLst>
            <pc:docMk/>
            <pc:sldMk cId="2842400617" sldId="739"/>
            <ac:spMk id="3" creationId="{B2EEE31D-8642-46E2-943B-D0D5E90FB620}"/>
          </ac:spMkLst>
        </pc:spChg>
      </pc:sldChg>
      <pc:sldChg chg="modSp add mod ord">
        <pc:chgData name="Grace Flaherty" userId="6ed1a5c5-5f57-49ef-a914-0ca35c0df7dc" providerId="ADAL" clId="{028B0747-4E97-4693-AAE8-02A7540337D4}" dt="2021-07-19T16:35:41.851" v="8490" actId="115"/>
        <pc:sldMkLst>
          <pc:docMk/>
          <pc:sldMk cId="3335056551" sldId="740"/>
        </pc:sldMkLst>
        <pc:spChg chg="mod">
          <ac:chgData name="Grace Flaherty" userId="6ed1a5c5-5f57-49ef-a914-0ca35c0df7dc" providerId="ADAL" clId="{028B0747-4E97-4693-AAE8-02A7540337D4}" dt="2021-07-19T15:23:33.264" v="6146" actId="20577"/>
          <ac:spMkLst>
            <pc:docMk/>
            <pc:sldMk cId="3335056551" sldId="740"/>
            <ac:spMk id="2" creationId="{1BCD65BF-1EC9-4ACD-9648-F3876AD6A284}"/>
          </ac:spMkLst>
        </pc:spChg>
        <pc:spChg chg="mod">
          <ac:chgData name="Grace Flaherty" userId="6ed1a5c5-5f57-49ef-a914-0ca35c0df7dc" providerId="ADAL" clId="{028B0747-4E97-4693-AAE8-02A7540337D4}" dt="2021-07-19T16:35:41.851" v="8490" actId="115"/>
          <ac:spMkLst>
            <pc:docMk/>
            <pc:sldMk cId="3335056551" sldId="740"/>
            <ac:spMk id="9" creationId="{CB13E96D-EB68-43E7-94AD-EB3E26E41DB7}"/>
          </ac:spMkLst>
        </pc:spChg>
      </pc:sldChg>
      <pc:sldChg chg="addSp delSp modSp add del mod addCm delCm modCm">
        <pc:chgData name="Grace Flaherty" userId="6ed1a5c5-5f57-49ef-a914-0ca35c0df7dc" providerId="ADAL" clId="{028B0747-4E97-4693-AAE8-02A7540337D4}" dt="2021-07-21T21:59:24.671" v="9229" actId="47"/>
        <pc:sldMkLst>
          <pc:docMk/>
          <pc:sldMk cId="3861353769" sldId="741"/>
        </pc:sldMkLst>
        <pc:spChg chg="mod">
          <ac:chgData name="Grace Flaherty" userId="6ed1a5c5-5f57-49ef-a914-0ca35c0df7dc" providerId="ADAL" clId="{028B0747-4E97-4693-AAE8-02A7540337D4}" dt="2021-07-19T15:52:34.943" v="7287" actId="20577"/>
          <ac:spMkLst>
            <pc:docMk/>
            <pc:sldMk cId="3861353769" sldId="741"/>
            <ac:spMk id="2" creationId="{1BCD65BF-1EC9-4ACD-9648-F3876AD6A284}"/>
          </ac:spMkLst>
        </pc:spChg>
        <pc:spChg chg="add del">
          <ac:chgData name="Grace Flaherty" userId="6ed1a5c5-5f57-49ef-a914-0ca35c0df7dc" providerId="ADAL" clId="{028B0747-4E97-4693-AAE8-02A7540337D4}" dt="2021-07-21T21:59:16.521" v="9227" actId="478"/>
          <ac:spMkLst>
            <pc:docMk/>
            <pc:sldMk cId="3861353769" sldId="741"/>
            <ac:spMk id="6" creationId="{6EA6FC63-DAA5-4F57-812B-912E4388D5F9}"/>
          </ac:spMkLst>
        </pc:spChg>
        <pc:spChg chg="mod">
          <ac:chgData name="Grace Flaherty" userId="6ed1a5c5-5f57-49ef-a914-0ca35c0df7dc" providerId="ADAL" clId="{028B0747-4E97-4693-AAE8-02A7540337D4}" dt="2021-07-19T16:01:45.971" v="8402" actId="20577"/>
          <ac:spMkLst>
            <pc:docMk/>
            <pc:sldMk cId="3861353769" sldId="741"/>
            <ac:spMk id="9" creationId="{CB13E96D-EB68-43E7-94AD-EB3E26E41DB7}"/>
          </ac:spMkLst>
        </pc:spChg>
        <pc:graphicFrameChg chg="del">
          <ac:chgData name="Grace Flaherty" userId="6ed1a5c5-5f57-49ef-a914-0ca35c0df7dc" providerId="ADAL" clId="{028B0747-4E97-4693-AAE8-02A7540337D4}" dt="2021-07-19T15:52:28.604" v="7259" actId="478"/>
          <ac:graphicFrameMkLst>
            <pc:docMk/>
            <pc:sldMk cId="3861353769" sldId="741"/>
            <ac:graphicFrameMk id="6" creationId="{DAE5F2D5-3076-4373-984B-E51CC148AB8A}"/>
          </ac:graphicFrameMkLst>
        </pc:graphicFrameChg>
      </pc:sldChg>
      <pc:sldChg chg="modSp mod">
        <pc:chgData name="Grace Flaherty" userId="6ed1a5c5-5f57-49ef-a914-0ca35c0df7dc" providerId="ADAL" clId="{028B0747-4E97-4693-AAE8-02A7540337D4}" dt="2021-08-05T18:01:26.191" v="15054" actId="404"/>
        <pc:sldMkLst>
          <pc:docMk/>
          <pc:sldMk cId="1232520188" sldId="742"/>
        </pc:sldMkLst>
        <pc:spChg chg="mod">
          <ac:chgData name="Grace Flaherty" userId="6ed1a5c5-5f57-49ef-a914-0ca35c0df7dc" providerId="ADAL" clId="{028B0747-4E97-4693-AAE8-02A7540337D4}" dt="2021-08-05T18:01:26.191" v="15054" actId="404"/>
          <ac:spMkLst>
            <pc:docMk/>
            <pc:sldMk cId="1232520188" sldId="742"/>
            <ac:spMk id="3" creationId="{CFD49006-593F-4CB0-9649-94866CB7BC59}"/>
          </ac:spMkLst>
        </pc:spChg>
      </pc:sldChg>
      <pc:sldChg chg="modSp mod addCm delCm modCm">
        <pc:chgData name="Grace Flaherty" userId="6ed1a5c5-5f57-49ef-a914-0ca35c0df7dc" providerId="ADAL" clId="{028B0747-4E97-4693-AAE8-02A7540337D4}" dt="2021-08-05T18:11:15.564" v="15141" actId="1592"/>
        <pc:sldMkLst>
          <pc:docMk/>
          <pc:sldMk cId="3813158398" sldId="744"/>
        </pc:sldMkLst>
        <pc:spChg chg="mod">
          <ac:chgData name="Grace Flaherty" userId="6ed1a5c5-5f57-49ef-a914-0ca35c0df7dc" providerId="ADAL" clId="{028B0747-4E97-4693-AAE8-02A7540337D4}" dt="2021-08-04T17:26:57.057" v="13160" actId="114"/>
          <ac:spMkLst>
            <pc:docMk/>
            <pc:sldMk cId="3813158398" sldId="744"/>
            <ac:spMk id="2" creationId="{1C6BD14D-06A6-42C1-A5EC-4C7FBE2C9CC0}"/>
          </ac:spMkLst>
        </pc:spChg>
        <pc:spChg chg="mod">
          <ac:chgData name="Grace Flaherty" userId="6ed1a5c5-5f57-49ef-a914-0ca35c0df7dc" providerId="ADAL" clId="{028B0747-4E97-4693-AAE8-02A7540337D4}" dt="2021-08-05T18:01:39.785" v="15055"/>
          <ac:spMkLst>
            <pc:docMk/>
            <pc:sldMk cId="3813158398" sldId="744"/>
            <ac:spMk id="3" creationId="{FF237B5A-C343-42F9-9923-5C7E2F50508C}"/>
          </ac:spMkLst>
        </pc:spChg>
      </pc:sldChg>
      <pc:sldChg chg="modSp mod addCm">
        <pc:chgData name="Grace Flaherty" userId="6ed1a5c5-5f57-49ef-a914-0ca35c0df7dc" providerId="ADAL" clId="{028B0747-4E97-4693-AAE8-02A7540337D4}" dt="2021-08-04T17:27:39.220" v="13166" actId="20577"/>
        <pc:sldMkLst>
          <pc:docMk/>
          <pc:sldMk cId="1428017700" sldId="745"/>
        </pc:sldMkLst>
        <pc:spChg chg="mod">
          <ac:chgData name="Grace Flaherty" userId="6ed1a5c5-5f57-49ef-a914-0ca35c0df7dc" providerId="ADAL" clId="{028B0747-4E97-4693-AAE8-02A7540337D4}" dt="2021-08-04T17:27:39.220" v="13166" actId="20577"/>
          <ac:spMkLst>
            <pc:docMk/>
            <pc:sldMk cId="1428017700" sldId="745"/>
            <ac:spMk id="2" creationId="{1C6BD14D-06A6-42C1-A5EC-4C7FBE2C9CC0}"/>
          </ac:spMkLst>
        </pc:spChg>
        <pc:spChg chg="mod">
          <ac:chgData name="Grace Flaherty" userId="6ed1a5c5-5f57-49ef-a914-0ca35c0df7dc" providerId="ADAL" clId="{028B0747-4E97-4693-AAE8-02A7540337D4}" dt="2021-07-22T16:46:02.809" v="11992" actId="404"/>
          <ac:spMkLst>
            <pc:docMk/>
            <pc:sldMk cId="1428017700" sldId="745"/>
            <ac:spMk id="3" creationId="{FF237B5A-C343-42F9-9923-5C7E2F50508C}"/>
          </ac:spMkLst>
        </pc:spChg>
      </pc:sldChg>
      <pc:sldChg chg="modSp add mod addCm delCm">
        <pc:chgData name="Grace Flaherty" userId="6ed1a5c5-5f57-49ef-a914-0ca35c0df7dc" providerId="ADAL" clId="{028B0747-4E97-4693-AAE8-02A7540337D4}" dt="2021-08-05T19:42:12.112" v="15163" actId="1592"/>
        <pc:sldMkLst>
          <pc:docMk/>
          <pc:sldMk cId="2263481528" sldId="746"/>
        </pc:sldMkLst>
        <pc:spChg chg="mod">
          <ac:chgData name="Grace Flaherty" userId="6ed1a5c5-5f57-49ef-a914-0ca35c0df7dc" providerId="ADAL" clId="{028B0747-4E97-4693-AAE8-02A7540337D4}" dt="2021-07-22T16:33:56.072" v="11458" actId="20577"/>
          <ac:spMkLst>
            <pc:docMk/>
            <pc:sldMk cId="2263481528" sldId="746"/>
            <ac:spMk id="2" creationId="{1BCD65BF-1EC9-4ACD-9648-F3876AD6A284}"/>
          </ac:spMkLst>
        </pc:spChg>
        <pc:spChg chg="mod">
          <ac:chgData name="Grace Flaherty" userId="6ed1a5c5-5f57-49ef-a914-0ca35c0df7dc" providerId="ADAL" clId="{028B0747-4E97-4693-AAE8-02A7540337D4}" dt="2021-07-22T16:44:22.730" v="11984" actId="403"/>
          <ac:spMkLst>
            <pc:docMk/>
            <pc:sldMk cId="2263481528" sldId="746"/>
            <ac:spMk id="3" creationId="{B2EEE31D-8642-46E2-943B-D0D5E90FB620}"/>
          </ac:spMkLst>
        </pc:spChg>
      </pc:sldChg>
      <pc:sldChg chg="addSp delSp modSp new add del mod ord addCm delCm modCm">
        <pc:chgData name="Grace Flaherty" userId="6ed1a5c5-5f57-49ef-a914-0ca35c0df7dc" providerId="ADAL" clId="{028B0747-4E97-4693-AAE8-02A7540337D4}" dt="2021-08-05T19:43:37.726" v="15164" actId="1592"/>
        <pc:sldMkLst>
          <pc:docMk/>
          <pc:sldMk cId="1426801744" sldId="747"/>
        </pc:sldMkLst>
        <pc:spChg chg="mod">
          <ac:chgData name="Grace Flaherty" userId="6ed1a5c5-5f57-49ef-a914-0ca35c0df7dc" providerId="ADAL" clId="{028B0747-4E97-4693-AAE8-02A7540337D4}" dt="2021-08-03T20:38:16.090" v="12722" actId="20577"/>
          <ac:spMkLst>
            <pc:docMk/>
            <pc:sldMk cId="1426801744" sldId="747"/>
            <ac:spMk id="2" creationId="{50252ECA-D16C-42A4-8453-62F17ADE1604}"/>
          </ac:spMkLst>
        </pc:spChg>
        <pc:spChg chg="mod">
          <ac:chgData name="Grace Flaherty" userId="6ed1a5c5-5f57-49ef-a914-0ca35c0df7dc" providerId="ADAL" clId="{028B0747-4E97-4693-AAE8-02A7540337D4}" dt="2021-08-03T20:46:11.459" v="12859" actId="20577"/>
          <ac:spMkLst>
            <pc:docMk/>
            <pc:sldMk cId="1426801744" sldId="747"/>
            <ac:spMk id="3" creationId="{9A9939AA-0E4A-4C91-855D-FBCCB31888DB}"/>
          </ac:spMkLst>
        </pc:spChg>
        <pc:spChg chg="del">
          <ac:chgData name="Grace Flaherty" userId="6ed1a5c5-5f57-49ef-a914-0ca35c0df7dc" providerId="ADAL" clId="{028B0747-4E97-4693-AAE8-02A7540337D4}" dt="2021-07-21T23:45:58.020" v="9619" actId="478"/>
          <ac:spMkLst>
            <pc:docMk/>
            <pc:sldMk cId="1426801744" sldId="747"/>
            <ac:spMk id="5" creationId="{E45E71DF-E03C-40D4-885F-2D392A289CA1}"/>
          </ac:spMkLst>
        </pc:spChg>
        <pc:spChg chg="del">
          <ac:chgData name="Grace Flaherty" userId="6ed1a5c5-5f57-49ef-a914-0ca35c0df7dc" providerId="ADAL" clId="{028B0747-4E97-4693-AAE8-02A7540337D4}" dt="2021-07-21T23:46:01.513" v="9620" actId="478"/>
          <ac:spMkLst>
            <pc:docMk/>
            <pc:sldMk cId="1426801744" sldId="747"/>
            <ac:spMk id="6" creationId="{2EEC52D0-003F-4DDE-B8C8-66BC3E248821}"/>
          </ac:spMkLst>
        </pc:spChg>
        <pc:spChg chg="add del">
          <ac:chgData name="Grace Flaherty" userId="6ed1a5c5-5f57-49ef-a914-0ca35c0df7dc" providerId="ADAL" clId="{028B0747-4E97-4693-AAE8-02A7540337D4}" dt="2021-07-21T22:29:40.376" v="9472" actId="22"/>
          <ac:spMkLst>
            <pc:docMk/>
            <pc:sldMk cId="1426801744" sldId="747"/>
            <ac:spMk id="9" creationId="{65C151CE-8A3E-4498-AFD9-418927310B4A}"/>
          </ac:spMkLst>
        </pc:spChg>
        <pc:graphicFrameChg chg="add mod modGraphic">
          <ac:chgData name="Grace Flaherty" userId="6ed1a5c5-5f57-49ef-a914-0ca35c0df7dc" providerId="ADAL" clId="{028B0747-4E97-4693-AAE8-02A7540337D4}" dt="2021-08-03T20:49:22.642" v="12979" actId="14734"/>
          <ac:graphicFrameMkLst>
            <pc:docMk/>
            <pc:sldMk cId="1426801744" sldId="747"/>
            <ac:graphicFrameMk id="7" creationId="{F3E9299E-2A69-46EB-801E-ED565437EBD0}"/>
          </ac:graphicFrameMkLst>
        </pc:graphicFrameChg>
      </pc:sldChg>
      <pc:sldChg chg="addSp delSp modSp add mod ord modNotesTx">
        <pc:chgData name="Grace Flaherty" userId="6ed1a5c5-5f57-49ef-a914-0ca35c0df7dc" providerId="ADAL" clId="{028B0747-4E97-4693-AAE8-02A7540337D4}" dt="2021-08-05T19:50:34.575" v="15167" actId="20577"/>
        <pc:sldMkLst>
          <pc:docMk/>
          <pc:sldMk cId="2862760909" sldId="748"/>
        </pc:sldMkLst>
        <pc:spChg chg="del">
          <ac:chgData name="Grace Flaherty" userId="6ed1a5c5-5f57-49ef-a914-0ca35c0df7dc" providerId="ADAL" clId="{028B0747-4E97-4693-AAE8-02A7540337D4}" dt="2021-07-22T13:50:58.183" v="10048" actId="478"/>
          <ac:spMkLst>
            <pc:docMk/>
            <pc:sldMk cId="2862760909" sldId="748"/>
            <ac:spMk id="2" creationId="{FC779886-6090-44A5-BFCA-6B9E541676AA}"/>
          </ac:spMkLst>
        </pc:spChg>
        <pc:spChg chg="add mod">
          <ac:chgData name="Grace Flaherty" userId="6ed1a5c5-5f57-49ef-a914-0ca35c0df7dc" providerId="ADAL" clId="{028B0747-4E97-4693-AAE8-02A7540337D4}" dt="2021-08-05T19:50:34.575" v="15167" actId="20577"/>
          <ac:spMkLst>
            <pc:docMk/>
            <pc:sldMk cId="2862760909" sldId="748"/>
            <ac:spMk id="5" creationId="{4A1D8833-F64D-4BE5-B2C7-E73F472638D3}"/>
          </ac:spMkLst>
        </pc:spChg>
        <pc:spChg chg="mod">
          <ac:chgData name="Grace Flaherty" userId="6ed1a5c5-5f57-49ef-a914-0ca35c0df7dc" providerId="ADAL" clId="{028B0747-4E97-4693-AAE8-02A7540337D4}" dt="2021-07-22T13:34:41.288" v="9738" actId="20577"/>
          <ac:spMkLst>
            <pc:docMk/>
            <pc:sldMk cId="2862760909" sldId="748"/>
            <ac:spMk id="7" creationId="{29AB1510-83FC-4EB7-8B04-2ABCB697CD01}"/>
          </ac:spMkLst>
        </pc:spChg>
        <pc:graphicFrameChg chg="del">
          <ac:chgData name="Grace Flaherty" userId="6ed1a5c5-5f57-49ef-a914-0ca35c0df7dc" providerId="ADAL" clId="{028B0747-4E97-4693-AAE8-02A7540337D4}" dt="2021-07-22T13:48:32.861" v="9740" actId="478"/>
          <ac:graphicFrameMkLst>
            <pc:docMk/>
            <pc:sldMk cId="2862760909" sldId="748"/>
            <ac:graphicFrameMk id="9" creationId="{59B42B69-FD1D-4A93-BD68-503D4D938C61}"/>
          </ac:graphicFrameMkLst>
        </pc:graphicFrameChg>
      </pc:sldChg>
      <pc:sldChg chg="modSp add mod delCm">
        <pc:chgData name="Grace Flaherty" userId="6ed1a5c5-5f57-49ef-a914-0ca35c0df7dc" providerId="ADAL" clId="{028B0747-4E97-4693-AAE8-02A7540337D4}" dt="2021-08-04T16:08:10.158" v="12984" actId="1592"/>
        <pc:sldMkLst>
          <pc:docMk/>
          <pc:sldMk cId="2667200553" sldId="749"/>
        </pc:sldMkLst>
        <pc:spChg chg="mod">
          <ac:chgData name="Grace Flaherty" userId="6ed1a5c5-5f57-49ef-a914-0ca35c0df7dc" providerId="ADAL" clId="{028B0747-4E97-4693-AAE8-02A7540337D4}" dt="2021-07-22T16:33:47.843" v="11448" actId="20577"/>
          <ac:spMkLst>
            <pc:docMk/>
            <pc:sldMk cId="2667200553" sldId="749"/>
            <ac:spMk id="2" creationId="{1BCD65BF-1EC9-4ACD-9648-F3876AD6A284}"/>
          </ac:spMkLst>
        </pc:spChg>
        <pc:spChg chg="mod">
          <ac:chgData name="Grace Flaherty" userId="6ed1a5c5-5f57-49ef-a914-0ca35c0df7dc" providerId="ADAL" clId="{028B0747-4E97-4693-AAE8-02A7540337D4}" dt="2021-07-22T16:44:12.865" v="11983" actId="403"/>
          <ac:spMkLst>
            <pc:docMk/>
            <pc:sldMk cId="2667200553" sldId="749"/>
            <ac:spMk id="3" creationId="{B2EEE31D-8642-46E2-943B-D0D5E90FB620}"/>
          </ac:spMkLst>
        </pc:spChg>
      </pc:sldChg>
      <pc:sldChg chg="modSp mod">
        <pc:chgData name="Grace Flaherty" userId="6ed1a5c5-5f57-49ef-a914-0ca35c0df7dc" providerId="ADAL" clId="{028B0747-4E97-4693-AAE8-02A7540337D4}" dt="2021-07-23T14:52:46.345" v="12069" actId="1036"/>
        <pc:sldMkLst>
          <pc:docMk/>
          <pc:sldMk cId="1311294774" sldId="753"/>
        </pc:sldMkLst>
        <pc:spChg chg="mod">
          <ac:chgData name="Grace Flaherty" userId="6ed1a5c5-5f57-49ef-a914-0ca35c0df7dc" providerId="ADAL" clId="{028B0747-4E97-4693-AAE8-02A7540337D4}" dt="2021-07-23T14:52:46.345" v="12069" actId="1036"/>
          <ac:spMkLst>
            <pc:docMk/>
            <pc:sldMk cId="1311294774" sldId="753"/>
            <ac:spMk id="2" creationId="{1190D580-44FF-4011-B4AA-C988E1366A4F}"/>
          </ac:spMkLst>
        </pc:spChg>
      </pc:sldChg>
      <pc:sldChg chg="modSp add del mod">
        <pc:chgData name="Grace Flaherty" userId="6ed1a5c5-5f57-49ef-a914-0ca35c0df7dc" providerId="ADAL" clId="{028B0747-4E97-4693-AAE8-02A7540337D4}" dt="2021-08-03T14:14:10.457" v="12266" actId="2696"/>
        <pc:sldMkLst>
          <pc:docMk/>
          <pc:sldMk cId="579027854" sldId="754"/>
        </pc:sldMkLst>
        <pc:spChg chg="mod">
          <ac:chgData name="Grace Flaherty" userId="6ed1a5c5-5f57-49ef-a914-0ca35c0df7dc" providerId="ADAL" clId="{028B0747-4E97-4693-AAE8-02A7540337D4}" dt="2021-08-03T14:12:26.650" v="12200" actId="20577"/>
          <ac:spMkLst>
            <pc:docMk/>
            <pc:sldMk cId="579027854" sldId="754"/>
            <ac:spMk id="8" creationId="{97688989-E257-4123-8374-97232009B4C1}"/>
          </ac:spMkLst>
        </pc:spChg>
      </pc:sldChg>
      <pc:sldChg chg="modSp add del mod">
        <pc:chgData name="Grace Flaherty" userId="6ed1a5c5-5f57-49ef-a914-0ca35c0df7dc" providerId="ADAL" clId="{028B0747-4E97-4693-AAE8-02A7540337D4}" dt="2021-08-03T14:15:05.584" v="12277" actId="2696"/>
        <pc:sldMkLst>
          <pc:docMk/>
          <pc:sldMk cId="718119076" sldId="755"/>
        </pc:sldMkLst>
        <pc:spChg chg="mod">
          <ac:chgData name="Grace Flaherty" userId="6ed1a5c5-5f57-49ef-a914-0ca35c0df7dc" providerId="ADAL" clId="{028B0747-4E97-4693-AAE8-02A7540337D4}" dt="2021-08-03T14:10:40.082" v="12162" actId="20577"/>
          <ac:spMkLst>
            <pc:docMk/>
            <pc:sldMk cId="718119076" sldId="755"/>
            <ac:spMk id="8" creationId="{97688989-E257-4123-8374-97232009B4C1}"/>
          </ac:spMkLst>
        </pc:spChg>
      </pc:sldChg>
      <pc:sldChg chg="modSp add del mod ord">
        <pc:chgData name="Grace Flaherty" userId="6ed1a5c5-5f57-49ef-a914-0ca35c0df7dc" providerId="ADAL" clId="{028B0747-4E97-4693-AAE8-02A7540337D4}" dt="2021-08-03T14:15:24.169" v="12284" actId="2696"/>
        <pc:sldMkLst>
          <pc:docMk/>
          <pc:sldMk cId="4246819032" sldId="756"/>
        </pc:sldMkLst>
        <pc:spChg chg="mod">
          <ac:chgData name="Grace Flaherty" userId="6ed1a5c5-5f57-49ef-a914-0ca35c0df7dc" providerId="ADAL" clId="{028B0747-4E97-4693-AAE8-02A7540337D4}" dt="2021-08-03T14:10:52.600" v="12166" actId="20577"/>
          <ac:spMkLst>
            <pc:docMk/>
            <pc:sldMk cId="4246819032" sldId="756"/>
            <ac:spMk id="8" creationId="{97688989-E257-4123-8374-97232009B4C1}"/>
          </ac:spMkLst>
        </pc:spChg>
      </pc:sldChg>
      <pc:sldChg chg="modSp add mod">
        <pc:chgData name="Grace Flaherty" userId="6ed1a5c5-5f57-49ef-a914-0ca35c0df7dc" providerId="ADAL" clId="{028B0747-4E97-4693-AAE8-02A7540337D4}" dt="2021-08-03T14:13:11.188" v="12220" actId="404"/>
        <pc:sldMkLst>
          <pc:docMk/>
          <pc:sldMk cId="1797939790" sldId="757"/>
        </pc:sldMkLst>
        <pc:spChg chg="mod">
          <ac:chgData name="Grace Flaherty" userId="6ed1a5c5-5f57-49ef-a914-0ca35c0df7dc" providerId="ADAL" clId="{028B0747-4E97-4693-AAE8-02A7540337D4}" dt="2021-08-03T14:13:11.188" v="12220" actId="404"/>
          <ac:spMkLst>
            <pc:docMk/>
            <pc:sldMk cId="1797939790" sldId="757"/>
            <ac:spMk id="8" creationId="{97688989-E257-4123-8374-97232009B4C1}"/>
          </ac:spMkLst>
        </pc:spChg>
      </pc:sldChg>
      <pc:sldChg chg="modSp add mod">
        <pc:chgData name="Grace Flaherty" userId="6ed1a5c5-5f57-49ef-a914-0ca35c0df7dc" providerId="ADAL" clId="{028B0747-4E97-4693-AAE8-02A7540337D4}" dt="2021-08-03T14:14:44.114" v="12275" actId="404"/>
        <pc:sldMkLst>
          <pc:docMk/>
          <pc:sldMk cId="1904600797" sldId="758"/>
        </pc:sldMkLst>
        <pc:spChg chg="mod">
          <ac:chgData name="Grace Flaherty" userId="6ed1a5c5-5f57-49ef-a914-0ca35c0df7dc" providerId="ADAL" clId="{028B0747-4E97-4693-AAE8-02A7540337D4}" dt="2021-08-03T14:14:44.114" v="12275" actId="404"/>
          <ac:spMkLst>
            <pc:docMk/>
            <pc:sldMk cId="1904600797" sldId="758"/>
            <ac:spMk id="8" creationId="{97688989-E257-4123-8374-97232009B4C1}"/>
          </ac:spMkLst>
        </pc:spChg>
      </pc:sldChg>
      <pc:sldChg chg="modSp add mod">
        <pc:chgData name="Grace Flaherty" userId="6ed1a5c5-5f57-49ef-a914-0ca35c0df7dc" providerId="ADAL" clId="{028B0747-4E97-4693-AAE8-02A7540337D4}" dt="2021-08-03T20:23:35.088" v="12289" actId="20577"/>
        <pc:sldMkLst>
          <pc:docMk/>
          <pc:sldMk cId="683315204" sldId="759"/>
        </pc:sldMkLst>
        <pc:spChg chg="mod">
          <ac:chgData name="Grace Flaherty" userId="6ed1a5c5-5f57-49ef-a914-0ca35c0df7dc" providerId="ADAL" clId="{028B0747-4E97-4693-AAE8-02A7540337D4}" dt="2021-08-03T20:23:35.088" v="12289" actId="20577"/>
          <ac:spMkLst>
            <pc:docMk/>
            <pc:sldMk cId="683315204" sldId="759"/>
            <ac:spMk id="8" creationId="{97688989-E257-4123-8374-97232009B4C1}"/>
          </ac:spMkLst>
        </pc:spChg>
      </pc:sldChg>
      <pc:sldChg chg="addSp delSp modSp add mod addCm delCm modCm">
        <pc:chgData name="Grace Flaherty" userId="6ed1a5c5-5f57-49ef-a914-0ca35c0df7dc" providerId="ADAL" clId="{028B0747-4E97-4693-AAE8-02A7540337D4}" dt="2021-08-05T19:41:57.781" v="15161" actId="1592"/>
        <pc:sldMkLst>
          <pc:docMk/>
          <pc:sldMk cId="2926427034" sldId="760"/>
        </pc:sldMkLst>
        <pc:spChg chg="add mod">
          <ac:chgData name="Grace Flaherty" userId="6ed1a5c5-5f57-49ef-a914-0ca35c0df7dc" providerId="ADAL" clId="{028B0747-4E97-4693-AAE8-02A7540337D4}" dt="2021-08-05T02:18:55.358" v="14749" actId="20577"/>
          <ac:spMkLst>
            <pc:docMk/>
            <pc:sldMk cId="2926427034" sldId="760"/>
            <ac:spMk id="6" creationId="{2B3A9D51-8760-415F-8159-B3D4456C2732}"/>
          </ac:spMkLst>
        </pc:spChg>
        <pc:spChg chg="mod">
          <ac:chgData name="Grace Flaherty" userId="6ed1a5c5-5f57-49ef-a914-0ca35c0df7dc" providerId="ADAL" clId="{028B0747-4E97-4693-AAE8-02A7540337D4}" dt="2021-08-05T18:05:10.470" v="15124" actId="115"/>
          <ac:spMkLst>
            <pc:docMk/>
            <pc:sldMk cId="2926427034" sldId="760"/>
            <ac:spMk id="8" creationId="{97688989-E257-4123-8374-97232009B4C1}"/>
          </ac:spMkLst>
        </pc:spChg>
        <pc:graphicFrameChg chg="del">
          <ac:chgData name="Grace Flaherty" userId="6ed1a5c5-5f57-49ef-a914-0ca35c0df7dc" providerId="ADAL" clId="{028B0747-4E97-4693-AAE8-02A7540337D4}" dt="2021-08-05T02:10:20.889" v="13633" actId="478"/>
          <ac:graphicFrameMkLst>
            <pc:docMk/>
            <pc:sldMk cId="2926427034" sldId="760"/>
            <ac:graphicFrameMk id="5" creationId="{A111025D-42C9-4FB4-9546-55E4B5533786}"/>
          </ac:graphicFrameMkLst>
        </pc:graphicFrameChg>
      </pc:sldChg>
      <pc:sldChg chg="modSp add mod delCm">
        <pc:chgData name="Grace Flaherty" userId="6ed1a5c5-5f57-49ef-a914-0ca35c0df7dc" providerId="ADAL" clId="{028B0747-4E97-4693-AAE8-02A7540337D4}" dt="2021-08-05T18:12:00.534" v="15149" actId="1592"/>
        <pc:sldMkLst>
          <pc:docMk/>
          <pc:sldMk cId="836272261" sldId="761"/>
        </pc:sldMkLst>
        <pc:spChg chg="mod">
          <ac:chgData name="Grace Flaherty" userId="6ed1a5c5-5f57-49ef-a914-0ca35c0df7dc" providerId="ADAL" clId="{028B0747-4E97-4693-AAE8-02A7540337D4}" dt="2021-08-05T18:11:38.466" v="15148" actId="20577"/>
          <ac:spMkLst>
            <pc:docMk/>
            <pc:sldMk cId="836272261" sldId="761"/>
            <ac:spMk id="2" creationId="{1C6BD14D-06A6-42C1-A5EC-4C7FBE2C9CC0}"/>
          </ac:spMkLst>
        </pc:spChg>
        <pc:spChg chg="mod">
          <ac:chgData name="Grace Flaherty" userId="6ed1a5c5-5f57-49ef-a914-0ca35c0df7dc" providerId="ADAL" clId="{028B0747-4E97-4693-AAE8-02A7540337D4}" dt="2021-08-05T17:58:32.526" v="14990"/>
          <ac:spMkLst>
            <pc:docMk/>
            <pc:sldMk cId="836272261" sldId="761"/>
            <ac:spMk id="3" creationId="{FF237B5A-C343-42F9-9923-5C7E2F50508C}"/>
          </ac:spMkLst>
        </pc:spChg>
      </pc:sldChg>
      <pc:sldChg chg="add">
        <pc:chgData name="Grace Flaherty" userId="6ed1a5c5-5f57-49ef-a914-0ca35c0df7dc" providerId="ADAL" clId="{028B0747-4E97-4693-AAE8-02A7540337D4}" dt="2021-08-05T18:13:08.982" v="15150"/>
        <pc:sldMkLst>
          <pc:docMk/>
          <pc:sldMk cId="2466596295" sldId="762"/>
        </pc:sldMkLst>
      </pc:sldChg>
      <pc:sldChg chg="add">
        <pc:chgData name="Grace Flaherty" userId="6ed1a5c5-5f57-49ef-a914-0ca35c0df7dc" providerId="ADAL" clId="{028B0747-4E97-4693-AAE8-02A7540337D4}" dt="2021-08-05T19:39:41.106" v="15151"/>
        <pc:sldMkLst>
          <pc:docMk/>
          <pc:sldMk cId="1210258169" sldId="763"/>
        </pc:sldMkLst>
      </pc:sldChg>
    </pc:docChg>
  </pc:docChgLst>
  <pc:docChgLst>
    <pc:chgData name="Deepti Kanneganti" userId="b73d4027-7210-4d24-a644-944b43c9971f" providerId="ADAL" clId="{9B290822-D3BA-4137-8AEF-02FF495BB2E5}"/>
    <pc:docChg chg="undo custSel addSld modSld sldOrd">
      <pc:chgData name="Deepti Kanneganti" userId="b73d4027-7210-4d24-a644-944b43c9971f" providerId="ADAL" clId="{9B290822-D3BA-4137-8AEF-02FF495BB2E5}" dt="2021-08-05T19:10:07.543" v="8289" actId="14100"/>
      <pc:docMkLst>
        <pc:docMk/>
      </pc:docMkLst>
      <pc:sldChg chg="addSp modSp mod ord addCm modNotesTx">
        <pc:chgData name="Deepti Kanneganti" userId="b73d4027-7210-4d24-a644-944b43c9971f" providerId="ADAL" clId="{9B290822-D3BA-4137-8AEF-02FF495BB2E5}" dt="2021-08-04T15:14:35.553" v="7262" actId="12788"/>
        <pc:sldMkLst>
          <pc:docMk/>
          <pc:sldMk cId="3796544042" sldId="608"/>
        </pc:sldMkLst>
        <pc:spChg chg="add mod">
          <ac:chgData name="Deepti Kanneganti" userId="b73d4027-7210-4d24-a644-944b43c9971f" providerId="ADAL" clId="{9B290822-D3BA-4137-8AEF-02FF495BB2E5}" dt="2021-07-21T19:41:39.116" v="794" actId="12788"/>
          <ac:spMkLst>
            <pc:docMk/>
            <pc:sldMk cId="3796544042" sldId="608"/>
            <ac:spMk id="2" creationId="{FC779886-6090-44A5-BFCA-6B9E541676AA}"/>
          </ac:spMkLst>
        </pc:spChg>
        <pc:graphicFrameChg chg="mod modGraphic">
          <ac:chgData name="Deepti Kanneganti" userId="b73d4027-7210-4d24-a644-944b43c9971f" providerId="ADAL" clId="{9B290822-D3BA-4137-8AEF-02FF495BB2E5}" dt="2021-08-04T15:14:35.553" v="7262" actId="12788"/>
          <ac:graphicFrameMkLst>
            <pc:docMk/>
            <pc:sldMk cId="3796544042" sldId="608"/>
            <ac:graphicFrameMk id="9" creationId="{59B42B69-FD1D-4A93-BD68-503D4D938C61}"/>
          </ac:graphicFrameMkLst>
        </pc:graphicFrameChg>
      </pc:sldChg>
      <pc:sldChg chg="modSp mod delCm">
        <pc:chgData name="Deepti Kanneganti" userId="b73d4027-7210-4d24-a644-944b43c9971f" providerId="ADAL" clId="{9B290822-D3BA-4137-8AEF-02FF495BB2E5}" dt="2021-08-05T19:02:40.401" v="7954" actId="403"/>
        <pc:sldMkLst>
          <pc:docMk/>
          <pc:sldMk cId="341288531" sldId="609"/>
        </pc:sldMkLst>
        <pc:graphicFrameChg chg="mod modGraphic">
          <ac:chgData name="Deepti Kanneganti" userId="b73d4027-7210-4d24-a644-944b43c9971f" providerId="ADAL" clId="{9B290822-D3BA-4137-8AEF-02FF495BB2E5}" dt="2021-08-05T19:02:40.401" v="7954" actId="403"/>
          <ac:graphicFrameMkLst>
            <pc:docMk/>
            <pc:sldMk cId="341288531" sldId="609"/>
            <ac:graphicFrameMk id="9" creationId="{59B42B69-FD1D-4A93-BD68-503D4D938C61}"/>
          </ac:graphicFrameMkLst>
        </pc:graphicFrameChg>
      </pc:sldChg>
      <pc:sldChg chg="modSp mod delCm">
        <pc:chgData name="Deepti Kanneganti" userId="b73d4027-7210-4d24-a644-944b43c9971f" providerId="ADAL" clId="{9B290822-D3BA-4137-8AEF-02FF495BB2E5}" dt="2021-08-05T19:02:48.419" v="7955" actId="255"/>
        <pc:sldMkLst>
          <pc:docMk/>
          <pc:sldMk cId="388055012" sldId="613"/>
        </pc:sldMkLst>
        <pc:graphicFrameChg chg="mod modGraphic">
          <ac:chgData name="Deepti Kanneganti" userId="b73d4027-7210-4d24-a644-944b43c9971f" providerId="ADAL" clId="{9B290822-D3BA-4137-8AEF-02FF495BB2E5}" dt="2021-08-05T19:02:48.419" v="7955" actId="255"/>
          <ac:graphicFrameMkLst>
            <pc:docMk/>
            <pc:sldMk cId="388055012" sldId="613"/>
            <ac:graphicFrameMk id="8" creationId="{1B78FC55-C509-4095-87B5-C49567281648}"/>
          </ac:graphicFrameMkLst>
        </pc:graphicFrameChg>
      </pc:sldChg>
      <pc:sldChg chg="modSp mod delCm">
        <pc:chgData name="Deepti Kanneganti" userId="b73d4027-7210-4d24-a644-944b43c9971f" providerId="ADAL" clId="{9B290822-D3BA-4137-8AEF-02FF495BB2E5}" dt="2021-08-04T15:14:59.557" v="7265" actId="12788"/>
        <pc:sldMkLst>
          <pc:docMk/>
          <pc:sldMk cId="3773137353" sldId="617"/>
        </pc:sldMkLst>
        <pc:spChg chg="mod">
          <ac:chgData name="Deepti Kanneganti" userId="b73d4027-7210-4d24-a644-944b43c9971f" providerId="ADAL" clId="{9B290822-D3BA-4137-8AEF-02FF495BB2E5}" dt="2021-07-21T20:03:33.328" v="1555" actId="255"/>
          <ac:spMkLst>
            <pc:docMk/>
            <pc:sldMk cId="3773137353" sldId="617"/>
            <ac:spMk id="7" creationId="{29AB1510-83FC-4EB7-8B04-2ABCB697CD01}"/>
          </ac:spMkLst>
        </pc:spChg>
        <pc:graphicFrameChg chg="mod modGraphic">
          <ac:chgData name="Deepti Kanneganti" userId="b73d4027-7210-4d24-a644-944b43c9971f" providerId="ADAL" clId="{9B290822-D3BA-4137-8AEF-02FF495BB2E5}" dt="2021-08-04T15:14:59.557" v="7265" actId="12788"/>
          <ac:graphicFrameMkLst>
            <pc:docMk/>
            <pc:sldMk cId="3773137353" sldId="617"/>
            <ac:graphicFrameMk id="8" creationId="{1B78FC55-C509-4095-87B5-C49567281648}"/>
          </ac:graphicFrameMkLst>
        </pc:graphicFrameChg>
      </pc:sldChg>
      <pc:sldChg chg="modSp mod ord delCm">
        <pc:chgData name="Deepti Kanneganti" userId="b73d4027-7210-4d24-a644-944b43c9971f" providerId="ADAL" clId="{9B290822-D3BA-4137-8AEF-02FF495BB2E5}" dt="2021-08-04T15:18:54.321" v="7314"/>
        <pc:sldMkLst>
          <pc:docMk/>
          <pc:sldMk cId="1431707687" sldId="624"/>
        </pc:sldMkLst>
        <pc:graphicFrameChg chg="mod modGraphic">
          <ac:chgData name="Deepti Kanneganti" userId="b73d4027-7210-4d24-a644-944b43c9971f" providerId="ADAL" clId="{9B290822-D3BA-4137-8AEF-02FF495BB2E5}" dt="2021-08-04T15:18:54.321" v="7314"/>
          <ac:graphicFrameMkLst>
            <pc:docMk/>
            <pc:sldMk cId="1431707687" sldId="624"/>
            <ac:graphicFrameMk id="8" creationId="{1B78FC55-C509-4095-87B5-C49567281648}"/>
          </ac:graphicFrameMkLst>
        </pc:graphicFrameChg>
      </pc:sldChg>
      <pc:sldChg chg="modSp mod delCm">
        <pc:chgData name="Deepti Kanneganti" userId="b73d4027-7210-4d24-a644-944b43c9971f" providerId="ADAL" clId="{9B290822-D3BA-4137-8AEF-02FF495BB2E5}" dt="2021-08-04T15:15:11.378" v="7266" actId="12788"/>
        <pc:sldMkLst>
          <pc:docMk/>
          <pc:sldMk cId="1409039157" sldId="625"/>
        </pc:sldMkLst>
        <pc:graphicFrameChg chg="mod modGraphic">
          <ac:chgData name="Deepti Kanneganti" userId="b73d4027-7210-4d24-a644-944b43c9971f" providerId="ADAL" clId="{9B290822-D3BA-4137-8AEF-02FF495BB2E5}" dt="2021-08-04T15:15:11.378" v="7266" actId="12788"/>
          <ac:graphicFrameMkLst>
            <pc:docMk/>
            <pc:sldMk cId="1409039157" sldId="625"/>
            <ac:graphicFrameMk id="9" creationId="{59B42B69-FD1D-4A93-BD68-503D4D938C61}"/>
          </ac:graphicFrameMkLst>
        </pc:graphicFrameChg>
      </pc:sldChg>
      <pc:sldChg chg="modSp mod addCm delCm modCm">
        <pc:chgData name="Deepti Kanneganti" userId="b73d4027-7210-4d24-a644-944b43c9971f" providerId="ADAL" clId="{9B290822-D3BA-4137-8AEF-02FF495BB2E5}" dt="2021-08-05T19:03:01.777" v="7956" actId="12"/>
        <pc:sldMkLst>
          <pc:docMk/>
          <pc:sldMk cId="1553533429" sldId="626"/>
        </pc:sldMkLst>
        <pc:graphicFrameChg chg="mod modGraphic">
          <ac:chgData name="Deepti Kanneganti" userId="b73d4027-7210-4d24-a644-944b43c9971f" providerId="ADAL" clId="{9B290822-D3BA-4137-8AEF-02FF495BB2E5}" dt="2021-08-05T19:03:01.777" v="7956" actId="12"/>
          <ac:graphicFrameMkLst>
            <pc:docMk/>
            <pc:sldMk cId="1553533429" sldId="626"/>
            <ac:graphicFrameMk id="9" creationId="{59B42B69-FD1D-4A93-BD68-503D4D938C61}"/>
          </ac:graphicFrameMkLst>
        </pc:graphicFrameChg>
      </pc:sldChg>
      <pc:sldChg chg="modSp mod delCm">
        <pc:chgData name="Deepti Kanneganti" userId="b73d4027-7210-4d24-a644-944b43c9971f" providerId="ADAL" clId="{9B290822-D3BA-4137-8AEF-02FF495BB2E5}" dt="2021-08-05T19:07:06.376" v="8276" actId="12"/>
        <pc:sldMkLst>
          <pc:docMk/>
          <pc:sldMk cId="1150661342" sldId="630"/>
        </pc:sldMkLst>
        <pc:graphicFrameChg chg="modGraphic">
          <ac:chgData name="Deepti Kanneganti" userId="b73d4027-7210-4d24-a644-944b43c9971f" providerId="ADAL" clId="{9B290822-D3BA-4137-8AEF-02FF495BB2E5}" dt="2021-08-05T19:07:06.376" v="8276" actId="12"/>
          <ac:graphicFrameMkLst>
            <pc:docMk/>
            <pc:sldMk cId="1150661342" sldId="630"/>
            <ac:graphicFrameMk id="9" creationId="{59B42B69-FD1D-4A93-BD68-503D4D938C61}"/>
          </ac:graphicFrameMkLst>
        </pc:graphicFrameChg>
      </pc:sldChg>
      <pc:sldChg chg="modSp mod ord addCm modCm">
        <pc:chgData name="Deepti Kanneganti" userId="b73d4027-7210-4d24-a644-944b43c9971f" providerId="ADAL" clId="{9B290822-D3BA-4137-8AEF-02FF495BB2E5}" dt="2021-08-05T19:09:01.869" v="8285" actId="255"/>
        <pc:sldMkLst>
          <pc:docMk/>
          <pc:sldMk cId="2468484425" sldId="637"/>
        </pc:sldMkLst>
        <pc:spChg chg="mod">
          <ac:chgData name="Deepti Kanneganti" userId="b73d4027-7210-4d24-a644-944b43c9971f" providerId="ADAL" clId="{9B290822-D3BA-4137-8AEF-02FF495BB2E5}" dt="2021-07-21T20:10:10.112" v="1741" actId="1036"/>
          <ac:spMkLst>
            <pc:docMk/>
            <pc:sldMk cId="2468484425" sldId="637"/>
            <ac:spMk id="4" creationId="{A984297F-23FC-4458-BE37-D7A4F4E09EB3}"/>
          </ac:spMkLst>
        </pc:spChg>
        <pc:spChg chg="mod">
          <ac:chgData name="Deepti Kanneganti" userId="b73d4027-7210-4d24-a644-944b43c9971f" providerId="ADAL" clId="{9B290822-D3BA-4137-8AEF-02FF495BB2E5}" dt="2021-07-21T20:09:56.585" v="1730" actId="1036"/>
          <ac:spMkLst>
            <pc:docMk/>
            <pc:sldMk cId="2468484425" sldId="637"/>
            <ac:spMk id="5" creationId="{97D00BFD-E634-461E-9EE4-B709C7B575C3}"/>
          </ac:spMkLst>
        </pc:spChg>
        <pc:graphicFrameChg chg="mod modGraphic">
          <ac:chgData name="Deepti Kanneganti" userId="b73d4027-7210-4d24-a644-944b43c9971f" providerId="ADAL" clId="{9B290822-D3BA-4137-8AEF-02FF495BB2E5}" dt="2021-08-05T19:09:01.869" v="8285" actId="255"/>
          <ac:graphicFrameMkLst>
            <pc:docMk/>
            <pc:sldMk cId="2468484425" sldId="637"/>
            <ac:graphicFrameMk id="9" creationId="{59B42B69-FD1D-4A93-BD68-503D4D938C61}"/>
          </ac:graphicFrameMkLst>
        </pc:graphicFrameChg>
      </pc:sldChg>
      <pc:sldChg chg="modSp mod">
        <pc:chgData name="Deepti Kanneganti" userId="b73d4027-7210-4d24-a644-944b43c9971f" providerId="ADAL" clId="{9B290822-D3BA-4137-8AEF-02FF495BB2E5}" dt="2021-08-05T19:02:10.318" v="7951" actId="12"/>
        <pc:sldMkLst>
          <pc:docMk/>
          <pc:sldMk cId="2158093664" sldId="638"/>
        </pc:sldMkLst>
        <pc:spChg chg="mod">
          <ac:chgData name="Deepti Kanneganti" userId="b73d4027-7210-4d24-a644-944b43c9971f" providerId="ADAL" clId="{9B290822-D3BA-4137-8AEF-02FF495BB2E5}" dt="2021-07-21T20:08:31.229" v="1711" actId="1035"/>
          <ac:spMkLst>
            <pc:docMk/>
            <pc:sldMk cId="2158093664" sldId="638"/>
            <ac:spMk id="5" creationId="{977BF48D-CB2E-4221-86BE-43CDE173F993}"/>
          </ac:spMkLst>
        </pc:spChg>
        <pc:graphicFrameChg chg="mod modGraphic">
          <ac:chgData name="Deepti Kanneganti" userId="b73d4027-7210-4d24-a644-944b43c9971f" providerId="ADAL" clId="{9B290822-D3BA-4137-8AEF-02FF495BB2E5}" dt="2021-08-05T19:02:10.318" v="7951" actId="12"/>
          <ac:graphicFrameMkLst>
            <pc:docMk/>
            <pc:sldMk cId="2158093664" sldId="638"/>
            <ac:graphicFrameMk id="9" creationId="{59B42B69-FD1D-4A93-BD68-503D4D938C61}"/>
          </ac:graphicFrameMkLst>
        </pc:graphicFrameChg>
      </pc:sldChg>
      <pc:sldChg chg="modSp mod">
        <pc:chgData name="Deepti Kanneganti" userId="b73d4027-7210-4d24-a644-944b43c9971f" providerId="ADAL" clId="{9B290822-D3BA-4137-8AEF-02FF495BB2E5}" dt="2021-08-05T19:07:12.469" v="8277" actId="12"/>
        <pc:sldMkLst>
          <pc:docMk/>
          <pc:sldMk cId="1126656144" sldId="639"/>
        </pc:sldMkLst>
        <pc:graphicFrameChg chg="mod modGraphic">
          <ac:chgData name="Deepti Kanneganti" userId="b73d4027-7210-4d24-a644-944b43c9971f" providerId="ADAL" clId="{9B290822-D3BA-4137-8AEF-02FF495BB2E5}" dt="2021-08-05T19:07:12.469" v="8277" actId="12"/>
          <ac:graphicFrameMkLst>
            <pc:docMk/>
            <pc:sldMk cId="1126656144" sldId="639"/>
            <ac:graphicFrameMk id="9" creationId="{59B42B69-FD1D-4A93-BD68-503D4D938C61}"/>
          </ac:graphicFrameMkLst>
        </pc:graphicFrameChg>
      </pc:sldChg>
      <pc:sldChg chg="addSp delSp modSp mod ord addCm delCm modCm">
        <pc:chgData name="Deepti Kanneganti" userId="b73d4027-7210-4d24-a644-944b43c9971f" providerId="ADAL" clId="{9B290822-D3BA-4137-8AEF-02FF495BB2E5}" dt="2021-08-04T15:49:56.002" v="7699" actId="1076"/>
        <pc:sldMkLst>
          <pc:docMk/>
          <pc:sldMk cId="3058787726" sldId="646"/>
        </pc:sldMkLst>
        <pc:spChg chg="add del mod">
          <ac:chgData name="Deepti Kanneganti" userId="b73d4027-7210-4d24-a644-944b43c9971f" providerId="ADAL" clId="{9B290822-D3BA-4137-8AEF-02FF495BB2E5}" dt="2021-08-04T15:49:47.314" v="7698" actId="478"/>
          <ac:spMkLst>
            <pc:docMk/>
            <pc:sldMk cId="3058787726" sldId="646"/>
            <ac:spMk id="5" creationId="{F7DA9087-183F-44B3-9871-BB2715285B21}"/>
          </ac:spMkLst>
        </pc:spChg>
        <pc:graphicFrameChg chg="mod modGraphic">
          <ac:chgData name="Deepti Kanneganti" userId="b73d4027-7210-4d24-a644-944b43c9971f" providerId="ADAL" clId="{9B290822-D3BA-4137-8AEF-02FF495BB2E5}" dt="2021-08-04T15:49:56.002" v="7699" actId="1076"/>
          <ac:graphicFrameMkLst>
            <pc:docMk/>
            <pc:sldMk cId="3058787726" sldId="646"/>
            <ac:graphicFrameMk id="9" creationId="{59B42B69-FD1D-4A93-BD68-503D4D938C61}"/>
          </ac:graphicFrameMkLst>
        </pc:graphicFrameChg>
      </pc:sldChg>
      <pc:sldChg chg="modSp mod delCm">
        <pc:chgData name="Deepti Kanneganti" userId="b73d4027-7210-4d24-a644-944b43c9971f" providerId="ADAL" clId="{9B290822-D3BA-4137-8AEF-02FF495BB2E5}" dt="2021-08-05T19:07:23.410" v="8278" actId="12"/>
        <pc:sldMkLst>
          <pc:docMk/>
          <pc:sldMk cId="458293032" sldId="652"/>
        </pc:sldMkLst>
        <pc:graphicFrameChg chg="mod modGraphic">
          <ac:chgData name="Deepti Kanneganti" userId="b73d4027-7210-4d24-a644-944b43c9971f" providerId="ADAL" clId="{9B290822-D3BA-4137-8AEF-02FF495BB2E5}" dt="2021-08-05T19:07:23.410" v="8278" actId="12"/>
          <ac:graphicFrameMkLst>
            <pc:docMk/>
            <pc:sldMk cId="458293032" sldId="652"/>
            <ac:graphicFrameMk id="9" creationId="{59B42B69-FD1D-4A93-BD68-503D4D938C61}"/>
          </ac:graphicFrameMkLst>
        </pc:graphicFrameChg>
      </pc:sldChg>
      <pc:sldChg chg="modSp mod">
        <pc:chgData name="Deepti Kanneganti" userId="b73d4027-7210-4d24-a644-944b43c9971f" providerId="ADAL" clId="{9B290822-D3BA-4137-8AEF-02FF495BB2E5}" dt="2021-07-21T20:45:12.274" v="2850" actId="20577"/>
        <pc:sldMkLst>
          <pc:docMk/>
          <pc:sldMk cId="1318414809" sldId="653"/>
        </pc:sldMkLst>
        <pc:spChg chg="mod">
          <ac:chgData name="Deepti Kanneganti" userId="b73d4027-7210-4d24-a644-944b43c9971f" providerId="ADAL" clId="{9B290822-D3BA-4137-8AEF-02FF495BB2E5}" dt="2021-07-21T20:45:12.274" v="2850" actId="20577"/>
          <ac:spMkLst>
            <pc:docMk/>
            <pc:sldMk cId="1318414809" sldId="653"/>
            <ac:spMk id="3" creationId="{D6CB3BA2-4713-4C83-88FF-4DE345C2328D}"/>
          </ac:spMkLst>
        </pc:spChg>
      </pc:sldChg>
      <pc:sldChg chg="modSp mod">
        <pc:chgData name="Deepti Kanneganti" userId="b73d4027-7210-4d24-a644-944b43c9971f" providerId="ADAL" clId="{9B290822-D3BA-4137-8AEF-02FF495BB2E5}" dt="2021-07-21T20:45:20.930" v="2863" actId="20577"/>
        <pc:sldMkLst>
          <pc:docMk/>
          <pc:sldMk cId="14609053" sldId="654"/>
        </pc:sldMkLst>
        <pc:spChg chg="mod">
          <ac:chgData name="Deepti Kanneganti" userId="b73d4027-7210-4d24-a644-944b43c9971f" providerId="ADAL" clId="{9B290822-D3BA-4137-8AEF-02FF495BB2E5}" dt="2021-07-21T20:45:20.930" v="2863" actId="20577"/>
          <ac:spMkLst>
            <pc:docMk/>
            <pc:sldMk cId="14609053" sldId="654"/>
            <ac:spMk id="3" creationId="{CC842EA2-7A16-47F3-A2D6-7A89F8E2D674}"/>
          </ac:spMkLst>
        </pc:spChg>
      </pc:sldChg>
      <pc:sldChg chg="addCm delCm modCm">
        <pc:chgData name="Deepti Kanneganti" userId="b73d4027-7210-4d24-a644-944b43c9971f" providerId="ADAL" clId="{9B290822-D3BA-4137-8AEF-02FF495BB2E5}" dt="2021-07-21T19:58:13.204" v="1385" actId="1592"/>
        <pc:sldMkLst>
          <pc:docMk/>
          <pc:sldMk cId="1716268743" sldId="656"/>
        </pc:sldMkLst>
      </pc:sldChg>
      <pc:sldChg chg="modSp mod">
        <pc:chgData name="Deepti Kanneganti" userId="b73d4027-7210-4d24-a644-944b43c9971f" providerId="ADAL" clId="{9B290822-D3BA-4137-8AEF-02FF495BB2E5}" dt="2021-08-04T15:16:07.994" v="7276"/>
        <pc:sldMkLst>
          <pc:docMk/>
          <pc:sldMk cId="242590365" sldId="661"/>
        </pc:sldMkLst>
        <pc:graphicFrameChg chg="mod">
          <ac:chgData name="Deepti Kanneganti" userId="b73d4027-7210-4d24-a644-944b43c9971f" providerId="ADAL" clId="{9B290822-D3BA-4137-8AEF-02FF495BB2E5}" dt="2021-08-04T15:16:07.994" v="7276"/>
          <ac:graphicFrameMkLst>
            <pc:docMk/>
            <pc:sldMk cId="242590365" sldId="661"/>
            <ac:graphicFrameMk id="11" creationId="{42433372-5084-4A4D-AF96-BD85F9301C7B}"/>
          </ac:graphicFrameMkLst>
        </pc:graphicFrameChg>
      </pc:sldChg>
      <pc:sldChg chg="modSp mod addCm delCm modCm modNotesTx">
        <pc:chgData name="Deepti Kanneganti" userId="b73d4027-7210-4d24-a644-944b43c9971f" providerId="ADAL" clId="{9B290822-D3BA-4137-8AEF-02FF495BB2E5}" dt="2021-08-05T19:08:06.899" v="8281" actId="12"/>
        <pc:sldMkLst>
          <pc:docMk/>
          <pc:sldMk cId="417011482" sldId="665"/>
        </pc:sldMkLst>
        <pc:graphicFrameChg chg="mod modGraphic">
          <ac:chgData name="Deepti Kanneganti" userId="b73d4027-7210-4d24-a644-944b43c9971f" providerId="ADAL" clId="{9B290822-D3BA-4137-8AEF-02FF495BB2E5}" dt="2021-08-05T19:08:06.899" v="8281" actId="12"/>
          <ac:graphicFrameMkLst>
            <pc:docMk/>
            <pc:sldMk cId="417011482" sldId="665"/>
            <ac:graphicFrameMk id="8" creationId="{1B78FC55-C509-4095-87B5-C49567281648}"/>
          </ac:graphicFrameMkLst>
        </pc:graphicFrameChg>
      </pc:sldChg>
      <pc:sldChg chg="modSp mod ord addCm modCm">
        <pc:chgData name="Deepti Kanneganti" userId="b73d4027-7210-4d24-a644-944b43c9971f" providerId="ADAL" clId="{9B290822-D3BA-4137-8AEF-02FF495BB2E5}" dt="2021-08-05T19:00:56.198" v="7948"/>
        <pc:sldMkLst>
          <pc:docMk/>
          <pc:sldMk cId="752563212" sldId="668"/>
        </pc:sldMkLst>
        <pc:spChg chg="mod">
          <ac:chgData name="Deepti Kanneganti" userId="b73d4027-7210-4d24-a644-944b43c9971f" providerId="ADAL" clId="{9B290822-D3BA-4137-8AEF-02FF495BB2E5}" dt="2021-07-21T19:54:18.250" v="1274" actId="1035"/>
          <ac:spMkLst>
            <pc:docMk/>
            <pc:sldMk cId="752563212" sldId="668"/>
            <ac:spMk id="3" creationId="{51BC7831-3514-47D7-AFD3-8FB2412A1D8E}"/>
          </ac:spMkLst>
        </pc:spChg>
        <pc:spChg chg="mod">
          <ac:chgData name="Deepti Kanneganti" userId="b73d4027-7210-4d24-a644-944b43c9971f" providerId="ADAL" clId="{9B290822-D3BA-4137-8AEF-02FF495BB2E5}" dt="2021-07-21T19:54:24.041" v="1278" actId="113"/>
          <ac:spMkLst>
            <pc:docMk/>
            <pc:sldMk cId="752563212" sldId="668"/>
            <ac:spMk id="8" creationId="{97688989-E257-4123-8374-97232009B4C1}"/>
          </ac:spMkLst>
        </pc:spChg>
      </pc:sldChg>
      <pc:sldChg chg="modSp mod">
        <pc:chgData name="Deepti Kanneganti" userId="b73d4027-7210-4d24-a644-944b43c9971f" providerId="ADAL" clId="{9B290822-D3BA-4137-8AEF-02FF495BB2E5}" dt="2021-08-04T15:21:31.360" v="7328"/>
        <pc:sldMkLst>
          <pc:docMk/>
          <pc:sldMk cId="4196160774" sldId="680"/>
        </pc:sldMkLst>
        <pc:graphicFrameChg chg="mod">
          <ac:chgData name="Deepti Kanneganti" userId="b73d4027-7210-4d24-a644-944b43c9971f" providerId="ADAL" clId="{9B290822-D3BA-4137-8AEF-02FF495BB2E5}" dt="2021-08-04T15:21:31.360" v="7328"/>
          <ac:graphicFrameMkLst>
            <pc:docMk/>
            <pc:sldMk cId="4196160774" sldId="680"/>
            <ac:graphicFrameMk id="7" creationId="{0640BE66-D931-42AC-AD41-64B5CA419565}"/>
          </ac:graphicFrameMkLst>
        </pc:graphicFrameChg>
      </pc:sldChg>
      <pc:sldChg chg="modSp mod">
        <pc:chgData name="Deepti Kanneganti" userId="b73d4027-7210-4d24-a644-944b43c9971f" providerId="ADAL" clId="{9B290822-D3BA-4137-8AEF-02FF495BB2E5}" dt="2021-08-04T15:21:06.346" v="7324" actId="12788"/>
        <pc:sldMkLst>
          <pc:docMk/>
          <pc:sldMk cId="140364822" sldId="682"/>
        </pc:sldMkLst>
        <pc:graphicFrameChg chg="mod">
          <ac:chgData name="Deepti Kanneganti" userId="b73d4027-7210-4d24-a644-944b43c9971f" providerId="ADAL" clId="{9B290822-D3BA-4137-8AEF-02FF495BB2E5}" dt="2021-08-04T15:21:06.346" v="7324" actId="12788"/>
          <ac:graphicFrameMkLst>
            <pc:docMk/>
            <pc:sldMk cId="140364822" sldId="682"/>
            <ac:graphicFrameMk id="7" creationId="{0640BE66-D931-42AC-AD41-64B5CA419565}"/>
          </ac:graphicFrameMkLst>
        </pc:graphicFrameChg>
      </pc:sldChg>
      <pc:sldChg chg="modSp mod">
        <pc:chgData name="Deepti Kanneganti" userId="b73d4027-7210-4d24-a644-944b43c9971f" providerId="ADAL" clId="{9B290822-D3BA-4137-8AEF-02FF495BB2E5}" dt="2021-08-04T15:21:17.404" v="7326" actId="12788"/>
        <pc:sldMkLst>
          <pc:docMk/>
          <pc:sldMk cId="339724542" sldId="684"/>
        </pc:sldMkLst>
        <pc:graphicFrameChg chg="mod">
          <ac:chgData name="Deepti Kanneganti" userId="b73d4027-7210-4d24-a644-944b43c9971f" providerId="ADAL" clId="{9B290822-D3BA-4137-8AEF-02FF495BB2E5}" dt="2021-08-04T15:21:17.404" v="7326" actId="12788"/>
          <ac:graphicFrameMkLst>
            <pc:docMk/>
            <pc:sldMk cId="339724542" sldId="684"/>
            <ac:graphicFrameMk id="7" creationId="{0640BE66-D931-42AC-AD41-64B5CA419565}"/>
          </ac:graphicFrameMkLst>
        </pc:graphicFrameChg>
      </pc:sldChg>
      <pc:sldChg chg="modSp mod">
        <pc:chgData name="Deepti Kanneganti" userId="b73d4027-7210-4d24-a644-944b43c9971f" providerId="ADAL" clId="{9B290822-D3BA-4137-8AEF-02FF495BB2E5}" dt="2021-08-04T15:20:41.945" v="7320"/>
        <pc:sldMkLst>
          <pc:docMk/>
          <pc:sldMk cId="3996915272" sldId="694"/>
        </pc:sldMkLst>
        <pc:graphicFrameChg chg="mod">
          <ac:chgData name="Deepti Kanneganti" userId="b73d4027-7210-4d24-a644-944b43c9971f" providerId="ADAL" clId="{9B290822-D3BA-4137-8AEF-02FF495BB2E5}" dt="2021-08-04T15:20:41.945" v="7320"/>
          <ac:graphicFrameMkLst>
            <pc:docMk/>
            <pc:sldMk cId="3996915272" sldId="694"/>
            <ac:graphicFrameMk id="7" creationId="{0640BE66-D931-42AC-AD41-64B5CA419565}"/>
          </ac:graphicFrameMkLst>
        </pc:graphicFrameChg>
      </pc:sldChg>
      <pc:sldChg chg="modSp mod">
        <pc:chgData name="Deepti Kanneganti" userId="b73d4027-7210-4d24-a644-944b43c9971f" providerId="ADAL" clId="{9B290822-D3BA-4137-8AEF-02FF495BB2E5}" dt="2021-08-04T15:20:48.810" v="7321"/>
        <pc:sldMkLst>
          <pc:docMk/>
          <pc:sldMk cId="493621906" sldId="695"/>
        </pc:sldMkLst>
        <pc:graphicFrameChg chg="mod">
          <ac:chgData name="Deepti Kanneganti" userId="b73d4027-7210-4d24-a644-944b43c9971f" providerId="ADAL" clId="{9B290822-D3BA-4137-8AEF-02FF495BB2E5}" dt="2021-08-04T15:20:48.810" v="7321"/>
          <ac:graphicFrameMkLst>
            <pc:docMk/>
            <pc:sldMk cId="493621906" sldId="695"/>
            <ac:graphicFrameMk id="7" creationId="{0640BE66-D931-42AC-AD41-64B5CA419565}"/>
          </ac:graphicFrameMkLst>
        </pc:graphicFrameChg>
      </pc:sldChg>
      <pc:sldChg chg="modSp mod addCm delCm modCm">
        <pc:chgData name="Deepti Kanneganti" userId="b73d4027-7210-4d24-a644-944b43c9971f" providerId="ADAL" clId="{9B290822-D3BA-4137-8AEF-02FF495BB2E5}" dt="2021-07-23T14:44:42.847" v="6508" actId="1592"/>
        <pc:sldMkLst>
          <pc:docMk/>
          <pc:sldMk cId="133393295" sldId="700"/>
        </pc:sldMkLst>
        <pc:spChg chg="mod">
          <ac:chgData name="Deepti Kanneganti" userId="b73d4027-7210-4d24-a644-944b43c9971f" providerId="ADAL" clId="{9B290822-D3BA-4137-8AEF-02FF495BB2E5}" dt="2021-07-21T20:35:54.357" v="2831" actId="1036"/>
          <ac:spMkLst>
            <pc:docMk/>
            <pc:sldMk cId="133393295" sldId="700"/>
            <ac:spMk id="6" creationId="{700346C2-9B15-4774-BF5C-49C44F0A2731}"/>
          </ac:spMkLst>
        </pc:spChg>
        <pc:spChg chg="mod ord">
          <ac:chgData name="Deepti Kanneganti" userId="b73d4027-7210-4d24-a644-944b43c9971f" providerId="ADAL" clId="{9B290822-D3BA-4137-8AEF-02FF495BB2E5}" dt="2021-07-23T14:43:50.447" v="6498" actId="20577"/>
          <ac:spMkLst>
            <pc:docMk/>
            <pc:sldMk cId="133393295" sldId="700"/>
            <ac:spMk id="7" creationId="{9CDE86C9-C4D6-4F9B-88E2-BFC12AF535A1}"/>
          </ac:spMkLst>
        </pc:spChg>
        <pc:graphicFrameChg chg="mod modGraphic">
          <ac:chgData name="Deepti Kanneganti" userId="b73d4027-7210-4d24-a644-944b43c9971f" providerId="ADAL" clId="{9B290822-D3BA-4137-8AEF-02FF495BB2E5}" dt="2021-07-23T14:43:54.965" v="6507" actId="1036"/>
          <ac:graphicFrameMkLst>
            <pc:docMk/>
            <pc:sldMk cId="133393295" sldId="700"/>
            <ac:graphicFrameMk id="3" creationId="{977CAE14-1BEC-42B0-AD5A-E5A0421CEBE4}"/>
          </ac:graphicFrameMkLst>
        </pc:graphicFrameChg>
      </pc:sldChg>
      <pc:sldChg chg="modSp mod addCm modCm">
        <pc:chgData name="Deepti Kanneganti" userId="b73d4027-7210-4d24-a644-944b43c9971f" providerId="ADAL" clId="{9B290822-D3BA-4137-8AEF-02FF495BB2E5}" dt="2021-07-21T20:45:55.530" v="2868" actId="20577"/>
        <pc:sldMkLst>
          <pc:docMk/>
          <pc:sldMk cId="1533282344" sldId="701"/>
        </pc:sldMkLst>
        <pc:spChg chg="mod">
          <ac:chgData name="Deepti Kanneganti" userId="b73d4027-7210-4d24-a644-944b43c9971f" providerId="ADAL" clId="{9B290822-D3BA-4137-8AEF-02FF495BB2E5}" dt="2021-07-21T20:45:51.761" v="2867" actId="20577"/>
          <ac:spMkLst>
            <pc:docMk/>
            <pc:sldMk cId="1533282344" sldId="701"/>
            <ac:spMk id="2" creationId="{1BCD65BF-1EC9-4ACD-9648-F3876AD6A284}"/>
          </ac:spMkLst>
        </pc:spChg>
        <pc:spChg chg="mod">
          <ac:chgData name="Deepti Kanneganti" userId="b73d4027-7210-4d24-a644-944b43c9971f" providerId="ADAL" clId="{9B290822-D3BA-4137-8AEF-02FF495BB2E5}" dt="2021-07-21T20:45:55.530" v="2868" actId="20577"/>
          <ac:spMkLst>
            <pc:docMk/>
            <pc:sldMk cId="1533282344" sldId="701"/>
            <ac:spMk id="3" creationId="{B2EEE31D-8642-46E2-943B-D0D5E90FB620}"/>
          </ac:spMkLst>
        </pc:spChg>
      </pc:sldChg>
      <pc:sldChg chg="modSp mod addCm delCm modCm">
        <pc:chgData name="Deepti Kanneganti" userId="b73d4027-7210-4d24-a644-944b43c9971f" providerId="ADAL" clId="{9B290822-D3BA-4137-8AEF-02FF495BB2E5}" dt="2021-07-21T20:19:56.999" v="2205" actId="113"/>
        <pc:sldMkLst>
          <pc:docMk/>
          <pc:sldMk cId="2375776611" sldId="702"/>
        </pc:sldMkLst>
        <pc:spChg chg="mod">
          <ac:chgData name="Deepti Kanneganti" userId="b73d4027-7210-4d24-a644-944b43c9971f" providerId="ADAL" clId="{9B290822-D3BA-4137-8AEF-02FF495BB2E5}" dt="2021-07-21T20:19:56.999" v="2205" actId="113"/>
          <ac:spMkLst>
            <pc:docMk/>
            <pc:sldMk cId="2375776611" sldId="702"/>
            <ac:spMk id="3" creationId="{CFD49006-593F-4CB0-9649-94866CB7BC59}"/>
          </ac:spMkLst>
        </pc:spChg>
      </pc:sldChg>
      <pc:sldChg chg="modSp mod">
        <pc:chgData name="Deepti Kanneganti" userId="b73d4027-7210-4d24-a644-944b43c9971f" providerId="ADAL" clId="{9B290822-D3BA-4137-8AEF-02FF495BB2E5}" dt="2021-07-21T20:20:03.314" v="2206" actId="113"/>
        <pc:sldMkLst>
          <pc:docMk/>
          <pc:sldMk cId="4083146812" sldId="705"/>
        </pc:sldMkLst>
        <pc:spChg chg="mod">
          <ac:chgData name="Deepti Kanneganti" userId="b73d4027-7210-4d24-a644-944b43c9971f" providerId="ADAL" clId="{9B290822-D3BA-4137-8AEF-02FF495BB2E5}" dt="2021-07-21T20:20:03.314" v="2206" actId="113"/>
          <ac:spMkLst>
            <pc:docMk/>
            <pc:sldMk cId="4083146812" sldId="705"/>
            <ac:spMk id="3" creationId="{B2EEE31D-8642-46E2-943B-D0D5E90FB620}"/>
          </ac:spMkLst>
        </pc:spChg>
      </pc:sldChg>
      <pc:sldChg chg="modSp mod addCm">
        <pc:chgData name="Deepti Kanneganti" userId="b73d4027-7210-4d24-a644-944b43c9971f" providerId="ADAL" clId="{9B290822-D3BA-4137-8AEF-02FF495BB2E5}" dt="2021-08-04T15:07:25.406" v="6810" actId="1589"/>
        <pc:sldMkLst>
          <pc:docMk/>
          <pc:sldMk cId="487855190" sldId="727"/>
        </pc:sldMkLst>
        <pc:spChg chg="mod">
          <ac:chgData name="Deepti Kanneganti" userId="b73d4027-7210-4d24-a644-944b43c9971f" providerId="ADAL" clId="{9B290822-D3BA-4137-8AEF-02FF495BB2E5}" dt="2021-08-04T15:04:19.629" v="6769" actId="20577"/>
          <ac:spMkLst>
            <pc:docMk/>
            <pc:sldMk cId="487855190" sldId="727"/>
            <ac:spMk id="8" creationId="{97688989-E257-4123-8374-97232009B4C1}"/>
          </ac:spMkLst>
        </pc:spChg>
      </pc:sldChg>
      <pc:sldChg chg="modSp mod addCm modCm">
        <pc:chgData name="Deepti Kanneganti" userId="b73d4027-7210-4d24-a644-944b43c9971f" providerId="ADAL" clId="{9B290822-D3BA-4137-8AEF-02FF495BB2E5}" dt="2021-08-05T18:57:36.618" v="7877" actId="1035"/>
        <pc:sldMkLst>
          <pc:docMk/>
          <pc:sldMk cId="3608120319" sldId="728"/>
        </pc:sldMkLst>
        <pc:spChg chg="mod">
          <ac:chgData name="Deepti Kanneganti" userId="b73d4027-7210-4d24-a644-944b43c9971f" providerId="ADAL" clId="{9B290822-D3BA-4137-8AEF-02FF495BB2E5}" dt="2021-08-05T18:57:36.618" v="7877" actId="1035"/>
          <ac:spMkLst>
            <pc:docMk/>
            <pc:sldMk cId="3608120319" sldId="728"/>
            <ac:spMk id="8" creationId="{97688989-E257-4123-8374-97232009B4C1}"/>
          </ac:spMkLst>
        </pc:spChg>
        <pc:graphicFrameChg chg="mod modGraphic">
          <ac:chgData name="Deepti Kanneganti" userId="b73d4027-7210-4d24-a644-944b43c9971f" providerId="ADAL" clId="{9B290822-D3BA-4137-8AEF-02FF495BB2E5}" dt="2021-07-21T19:52:58.660" v="1247" actId="12788"/>
          <ac:graphicFrameMkLst>
            <pc:docMk/>
            <pc:sldMk cId="3608120319" sldId="728"/>
            <ac:graphicFrameMk id="5" creationId="{A111025D-42C9-4FB4-9546-55E4B5533786}"/>
          </ac:graphicFrameMkLst>
        </pc:graphicFrameChg>
      </pc:sldChg>
      <pc:sldChg chg="addSp modSp mod addCm delCm modCm">
        <pc:chgData name="Deepti Kanneganti" userId="b73d4027-7210-4d24-a644-944b43c9971f" providerId="ADAL" clId="{9B290822-D3BA-4137-8AEF-02FF495BB2E5}" dt="2021-07-23T14:42:17.338" v="6449" actId="1592"/>
        <pc:sldMkLst>
          <pc:docMk/>
          <pc:sldMk cId="3641249323" sldId="730"/>
        </pc:sldMkLst>
        <pc:spChg chg="add mod">
          <ac:chgData name="Deepti Kanneganti" userId="b73d4027-7210-4d24-a644-944b43c9971f" providerId="ADAL" clId="{9B290822-D3BA-4137-8AEF-02FF495BB2E5}" dt="2021-07-23T14:11:40.664" v="3122" actId="1035"/>
          <ac:spMkLst>
            <pc:docMk/>
            <pc:sldMk cId="3641249323" sldId="730"/>
            <ac:spMk id="3" creationId="{B81B36CB-7A5E-4A95-9E37-8576F8381B9E}"/>
          </ac:spMkLst>
        </pc:spChg>
        <pc:graphicFrameChg chg="mod modGraphic">
          <ac:chgData name="Deepti Kanneganti" userId="b73d4027-7210-4d24-a644-944b43c9971f" providerId="ADAL" clId="{9B290822-D3BA-4137-8AEF-02FF495BB2E5}" dt="2021-07-23T14:11:04.325" v="2993" actId="20577"/>
          <ac:graphicFrameMkLst>
            <pc:docMk/>
            <pc:sldMk cId="3641249323" sldId="730"/>
            <ac:graphicFrameMk id="6" creationId="{DAE5F2D5-3076-4373-984B-E51CC148AB8A}"/>
          </ac:graphicFrameMkLst>
        </pc:graphicFrameChg>
      </pc:sldChg>
      <pc:sldChg chg="modSp mod">
        <pc:chgData name="Deepti Kanneganti" userId="b73d4027-7210-4d24-a644-944b43c9971f" providerId="ADAL" clId="{9B290822-D3BA-4137-8AEF-02FF495BB2E5}" dt="2021-08-04T15:20:54.342" v="7322"/>
        <pc:sldMkLst>
          <pc:docMk/>
          <pc:sldMk cId="741400439" sldId="732"/>
        </pc:sldMkLst>
        <pc:graphicFrameChg chg="mod">
          <ac:chgData name="Deepti Kanneganti" userId="b73d4027-7210-4d24-a644-944b43c9971f" providerId="ADAL" clId="{9B290822-D3BA-4137-8AEF-02FF495BB2E5}" dt="2021-08-04T15:20:54.342" v="7322"/>
          <ac:graphicFrameMkLst>
            <pc:docMk/>
            <pc:sldMk cId="741400439" sldId="732"/>
            <ac:graphicFrameMk id="7" creationId="{0640BE66-D931-42AC-AD41-64B5CA419565}"/>
          </ac:graphicFrameMkLst>
        </pc:graphicFrameChg>
      </pc:sldChg>
      <pc:sldChg chg="addSp modSp mod addCm modCm">
        <pc:chgData name="Deepti Kanneganti" userId="b73d4027-7210-4d24-a644-944b43c9971f" providerId="ADAL" clId="{9B290822-D3BA-4137-8AEF-02FF495BB2E5}" dt="2021-08-05T18:57:46.202" v="7881" actId="255"/>
        <pc:sldMkLst>
          <pc:docMk/>
          <pc:sldMk cId="2479284985" sldId="736"/>
        </pc:sldMkLst>
        <pc:spChg chg="add mod">
          <ac:chgData name="Deepti Kanneganti" userId="b73d4027-7210-4d24-a644-944b43c9971f" providerId="ADAL" clId="{9B290822-D3BA-4137-8AEF-02FF495BB2E5}" dt="2021-07-21T19:51:02.694" v="1162" actId="12788"/>
          <ac:spMkLst>
            <pc:docMk/>
            <pc:sldMk cId="2479284985" sldId="736"/>
            <ac:spMk id="5" creationId="{88588598-7060-414E-BEDA-A6A5191F3237}"/>
          </ac:spMkLst>
        </pc:spChg>
        <pc:spChg chg="mod">
          <ac:chgData name="Deepti Kanneganti" userId="b73d4027-7210-4d24-a644-944b43c9971f" providerId="ADAL" clId="{9B290822-D3BA-4137-8AEF-02FF495BB2E5}" dt="2021-08-05T18:57:46.202" v="7881" actId="255"/>
          <ac:spMkLst>
            <pc:docMk/>
            <pc:sldMk cId="2479284985" sldId="736"/>
            <ac:spMk id="8" creationId="{97688989-E257-4123-8374-97232009B4C1}"/>
          </ac:spMkLst>
        </pc:spChg>
      </pc:sldChg>
      <pc:sldChg chg="modSp mod ord addCm delCm modCm">
        <pc:chgData name="Deepti Kanneganti" userId="b73d4027-7210-4d24-a644-944b43c9971f" providerId="ADAL" clId="{9B290822-D3BA-4137-8AEF-02FF495BB2E5}" dt="2021-08-05T19:08:30.614" v="8283"/>
        <pc:sldMkLst>
          <pc:docMk/>
          <pc:sldMk cId="3653775062" sldId="737"/>
        </pc:sldMkLst>
        <pc:graphicFrameChg chg="mod modGraphic">
          <ac:chgData name="Deepti Kanneganti" userId="b73d4027-7210-4d24-a644-944b43c9971f" providerId="ADAL" clId="{9B290822-D3BA-4137-8AEF-02FF495BB2E5}" dt="2021-08-04T15:14:30.445" v="7261" actId="12788"/>
          <ac:graphicFrameMkLst>
            <pc:docMk/>
            <pc:sldMk cId="3653775062" sldId="737"/>
            <ac:graphicFrameMk id="8" creationId="{1B78FC55-C509-4095-87B5-C49567281648}"/>
          </ac:graphicFrameMkLst>
        </pc:graphicFrameChg>
      </pc:sldChg>
      <pc:sldChg chg="addSp delSp modSp mod addCm delCm modCm">
        <pc:chgData name="Deepti Kanneganti" userId="b73d4027-7210-4d24-a644-944b43c9971f" providerId="ADAL" clId="{9B290822-D3BA-4137-8AEF-02FF495BB2E5}" dt="2021-08-05T19:08:12.162" v="8282" actId="12"/>
        <pc:sldMkLst>
          <pc:docMk/>
          <pc:sldMk cId="3761657070" sldId="738"/>
        </pc:sldMkLst>
        <pc:spChg chg="add del">
          <ac:chgData name="Deepti Kanneganti" userId="b73d4027-7210-4d24-a644-944b43c9971f" providerId="ADAL" clId="{9B290822-D3BA-4137-8AEF-02FF495BB2E5}" dt="2021-07-21T20:19:39.434" v="2202" actId="22"/>
          <ac:spMkLst>
            <pc:docMk/>
            <pc:sldMk cId="3761657070" sldId="738"/>
            <ac:spMk id="6" creationId="{25ACFDB1-6D7F-49D0-A28D-B70D7A609FB4}"/>
          </ac:spMkLst>
        </pc:spChg>
        <pc:graphicFrameChg chg="mod modGraphic">
          <ac:chgData name="Deepti Kanneganti" userId="b73d4027-7210-4d24-a644-944b43c9971f" providerId="ADAL" clId="{9B290822-D3BA-4137-8AEF-02FF495BB2E5}" dt="2021-08-05T19:08:12.162" v="8282" actId="12"/>
          <ac:graphicFrameMkLst>
            <pc:docMk/>
            <pc:sldMk cId="3761657070" sldId="738"/>
            <ac:graphicFrameMk id="7" creationId="{53C6F02D-38EA-409F-8D55-A6DC034A8034}"/>
          </ac:graphicFrameMkLst>
        </pc:graphicFrameChg>
      </pc:sldChg>
      <pc:sldChg chg="modSp mod addCm modCm">
        <pc:chgData name="Deepti Kanneganti" userId="b73d4027-7210-4d24-a644-944b43c9971f" providerId="ADAL" clId="{9B290822-D3BA-4137-8AEF-02FF495BB2E5}" dt="2021-07-21T20:46:04.993" v="2871" actId="20577"/>
        <pc:sldMkLst>
          <pc:docMk/>
          <pc:sldMk cId="2842400617" sldId="739"/>
        </pc:sldMkLst>
        <pc:spChg chg="mod">
          <ac:chgData name="Deepti Kanneganti" userId="b73d4027-7210-4d24-a644-944b43c9971f" providerId="ADAL" clId="{9B290822-D3BA-4137-8AEF-02FF495BB2E5}" dt="2021-07-21T20:46:02.617" v="2870" actId="20577"/>
          <ac:spMkLst>
            <pc:docMk/>
            <pc:sldMk cId="2842400617" sldId="739"/>
            <ac:spMk id="2" creationId="{1BCD65BF-1EC9-4ACD-9648-F3876AD6A284}"/>
          </ac:spMkLst>
        </pc:spChg>
        <pc:spChg chg="mod">
          <ac:chgData name="Deepti Kanneganti" userId="b73d4027-7210-4d24-a644-944b43c9971f" providerId="ADAL" clId="{9B290822-D3BA-4137-8AEF-02FF495BB2E5}" dt="2021-07-21T20:46:04.993" v="2871" actId="20577"/>
          <ac:spMkLst>
            <pc:docMk/>
            <pc:sldMk cId="2842400617" sldId="739"/>
            <ac:spMk id="3" creationId="{B2EEE31D-8642-46E2-943B-D0D5E90FB620}"/>
          </ac:spMkLst>
        </pc:spChg>
      </pc:sldChg>
      <pc:sldChg chg="modSp mod">
        <pc:chgData name="Deepti Kanneganti" userId="b73d4027-7210-4d24-a644-944b43c9971f" providerId="ADAL" clId="{9B290822-D3BA-4137-8AEF-02FF495BB2E5}" dt="2021-07-21T20:20:44.441" v="2229" actId="20577"/>
        <pc:sldMkLst>
          <pc:docMk/>
          <pc:sldMk cId="3335056551" sldId="740"/>
        </pc:sldMkLst>
        <pc:spChg chg="mod">
          <ac:chgData name="Deepti Kanneganti" userId="b73d4027-7210-4d24-a644-944b43c9971f" providerId="ADAL" clId="{9B290822-D3BA-4137-8AEF-02FF495BB2E5}" dt="2021-07-21T20:20:44.441" v="2229" actId="20577"/>
          <ac:spMkLst>
            <pc:docMk/>
            <pc:sldMk cId="3335056551" sldId="740"/>
            <ac:spMk id="9" creationId="{CB13E96D-EB68-43E7-94AD-EB3E26E41DB7}"/>
          </ac:spMkLst>
        </pc:spChg>
      </pc:sldChg>
      <pc:sldChg chg="modSp mod addCm modCm">
        <pc:chgData name="Deepti Kanneganti" userId="b73d4027-7210-4d24-a644-944b43c9971f" providerId="ADAL" clId="{9B290822-D3BA-4137-8AEF-02FF495BB2E5}" dt="2021-07-21T20:34:36.196" v="2762"/>
        <pc:sldMkLst>
          <pc:docMk/>
          <pc:sldMk cId="3861353769" sldId="741"/>
        </pc:sldMkLst>
        <pc:spChg chg="mod">
          <ac:chgData name="Deepti Kanneganti" userId="b73d4027-7210-4d24-a644-944b43c9971f" providerId="ADAL" clId="{9B290822-D3BA-4137-8AEF-02FF495BB2E5}" dt="2021-07-21T20:34:08.341" v="2760" actId="20577"/>
          <ac:spMkLst>
            <pc:docMk/>
            <pc:sldMk cId="3861353769" sldId="741"/>
            <ac:spMk id="9" creationId="{CB13E96D-EB68-43E7-94AD-EB3E26E41DB7}"/>
          </ac:spMkLst>
        </pc:spChg>
      </pc:sldChg>
      <pc:sldChg chg="modSp add mod delCm">
        <pc:chgData name="Deepti Kanneganti" userId="b73d4027-7210-4d24-a644-944b43c9971f" providerId="ADAL" clId="{9B290822-D3BA-4137-8AEF-02FF495BB2E5}" dt="2021-07-21T20:20:10.259" v="2207" actId="113"/>
        <pc:sldMkLst>
          <pc:docMk/>
          <pc:sldMk cId="1232520188" sldId="742"/>
        </pc:sldMkLst>
        <pc:spChg chg="mod">
          <ac:chgData name="Deepti Kanneganti" userId="b73d4027-7210-4d24-a644-944b43c9971f" providerId="ADAL" clId="{9B290822-D3BA-4137-8AEF-02FF495BB2E5}" dt="2021-07-21T20:20:10.259" v="2207" actId="113"/>
          <ac:spMkLst>
            <pc:docMk/>
            <pc:sldMk cId="1232520188" sldId="742"/>
            <ac:spMk id="3" creationId="{CFD49006-593F-4CB0-9649-94866CB7BC59}"/>
          </ac:spMkLst>
        </pc:spChg>
      </pc:sldChg>
      <pc:sldChg chg="modSp add mod ord">
        <pc:chgData name="Deepti Kanneganti" userId="b73d4027-7210-4d24-a644-944b43c9971f" providerId="ADAL" clId="{9B290822-D3BA-4137-8AEF-02FF495BB2E5}" dt="2021-07-21T20:20:20.100" v="2209" actId="113"/>
        <pc:sldMkLst>
          <pc:docMk/>
          <pc:sldMk cId="2208918555" sldId="743"/>
        </pc:sldMkLst>
        <pc:spChg chg="mod">
          <ac:chgData name="Deepti Kanneganti" userId="b73d4027-7210-4d24-a644-944b43c9971f" providerId="ADAL" clId="{9B290822-D3BA-4137-8AEF-02FF495BB2E5}" dt="2021-07-21T20:20:20.100" v="2209" actId="113"/>
          <ac:spMkLst>
            <pc:docMk/>
            <pc:sldMk cId="2208918555" sldId="743"/>
            <ac:spMk id="3" creationId="{B2EEE31D-8642-46E2-943B-D0D5E90FB620}"/>
          </ac:spMkLst>
        </pc:spChg>
      </pc:sldChg>
      <pc:sldChg chg="delSp modSp new mod addCm modCm">
        <pc:chgData name="Deepti Kanneganti" userId="b73d4027-7210-4d24-a644-944b43c9971f" providerId="ADAL" clId="{9B290822-D3BA-4137-8AEF-02FF495BB2E5}" dt="2021-08-05T19:10:07.543" v="8289" actId="14100"/>
        <pc:sldMkLst>
          <pc:docMk/>
          <pc:sldMk cId="3813158398" sldId="744"/>
        </pc:sldMkLst>
        <pc:spChg chg="mod">
          <ac:chgData name="Deepti Kanneganti" userId="b73d4027-7210-4d24-a644-944b43c9971f" providerId="ADAL" clId="{9B290822-D3BA-4137-8AEF-02FF495BB2E5}" dt="2021-08-05T19:10:07.543" v="8289" actId="14100"/>
          <ac:spMkLst>
            <pc:docMk/>
            <pc:sldMk cId="3813158398" sldId="744"/>
            <ac:spMk id="2" creationId="{1C6BD14D-06A6-42C1-A5EC-4C7FBE2C9CC0}"/>
          </ac:spMkLst>
        </pc:spChg>
        <pc:spChg chg="mod">
          <ac:chgData name="Deepti Kanneganti" userId="b73d4027-7210-4d24-a644-944b43c9971f" providerId="ADAL" clId="{9B290822-D3BA-4137-8AEF-02FF495BB2E5}" dt="2021-07-21T20:13:16.129" v="1893" actId="1035"/>
          <ac:spMkLst>
            <pc:docMk/>
            <pc:sldMk cId="3813158398" sldId="744"/>
            <ac:spMk id="3" creationId="{FF237B5A-C343-42F9-9923-5C7E2F50508C}"/>
          </ac:spMkLst>
        </pc:spChg>
        <pc:spChg chg="del">
          <ac:chgData name="Deepti Kanneganti" userId="b73d4027-7210-4d24-a644-944b43c9971f" providerId="ADAL" clId="{9B290822-D3BA-4137-8AEF-02FF495BB2E5}" dt="2021-07-21T20:11:02.955" v="1819" actId="478"/>
          <ac:spMkLst>
            <pc:docMk/>
            <pc:sldMk cId="3813158398" sldId="744"/>
            <ac:spMk id="5" creationId="{799E87A5-DB26-4852-A351-688B6EE5B470}"/>
          </ac:spMkLst>
        </pc:spChg>
        <pc:spChg chg="del">
          <ac:chgData name="Deepti Kanneganti" userId="b73d4027-7210-4d24-a644-944b43c9971f" providerId="ADAL" clId="{9B290822-D3BA-4137-8AEF-02FF495BB2E5}" dt="2021-07-21T20:11:02.955" v="1819" actId="478"/>
          <ac:spMkLst>
            <pc:docMk/>
            <pc:sldMk cId="3813158398" sldId="744"/>
            <ac:spMk id="6" creationId="{E8BA1901-FBCC-41D4-BE69-AC60BBEB1CD6}"/>
          </ac:spMkLst>
        </pc:spChg>
      </pc:sldChg>
      <pc:sldChg chg="modSp add mod addCm modCm chgLayout">
        <pc:chgData name="Deepti Kanneganti" userId="b73d4027-7210-4d24-a644-944b43c9971f" providerId="ADAL" clId="{9B290822-D3BA-4137-8AEF-02FF495BB2E5}" dt="2021-08-05T19:09:57.929" v="8287" actId="14100"/>
        <pc:sldMkLst>
          <pc:docMk/>
          <pc:sldMk cId="1428017700" sldId="745"/>
        </pc:sldMkLst>
        <pc:spChg chg="mod ord">
          <ac:chgData name="Deepti Kanneganti" userId="b73d4027-7210-4d24-a644-944b43c9971f" providerId="ADAL" clId="{9B290822-D3BA-4137-8AEF-02FF495BB2E5}" dt="2021-08-05T19:09:57.929" v="8287" actId="14100"/>
          <ac:spMkLst>
            <pc:docMk/>
            <pc:sldMk cId="1428017700" sldId="745"/>
            <ac:spMk id="2" creationId="{1C6BD14D-06A6-42C1-A5EC-4C7FBE2C9CC0}"/>
          </ac:spMkLst>
        </pc:spChg>
        <pc:spChg chg="mod ord">
          <ac:chgData name="Deepti Kanneganti" userId="b73d4027-7210-4d24-a644-944b43c9971f" providerId="ADAL" clId="{9B290822-D3BA-4137-8AEF-02FF495BB2E5}" dt="2021-08-04T15:18:31.860" v="7311" actId="20577"/>
          <ac:spMkLst>
            <pc:docMk/>
            <pc:sldMk cId="1428017700" sldId="745"/>
            <ac:spMk id="3" creationId="{FF237B5A-C343-42F9-9923-5C7E2F50508C}"/>
          </ac:spMkLst>
        </pc:spChg>
        <pc:spChg chg="mod ord">
          <ac:chgData name="Deepti Kanneganti" userId="b73d4027-7210-4d24-a644-944b43c9971f" providerId="ADAL" clId="{9B290822-D3BA-4137-8AEF-02FF495BB2E5}" dt="2021-08-04T15:16:54.676" v="7282" actId="700"/>
          <ac:spMkLst>
            <pc:docMk/>
            <pc:sldMk cId="1428017700" sldId="745"/>
            <ac:spMk id="4" creationId="{024A7DAE-4291-4237-AC2D-B9202050C70B}"/>
          </ac:spMkLst>
        </pc:spChg>
      </pc:sldChg>
      <pc:sldChg chg="modSp mod addCm modCm">
        <pc:chgData name="Deepti Kanneganti" userId="b73d4027-7210-4d24-a644-944b43c9971f" providerId="ADAL" clId="{9B290822-D3BA-4137-8AEF-02FF495BB2E5}" dt="2021-08-05T19:01:24.844" v="7949" actId="1589"/>
        <pc:sldMkLst>
          <pc:docMk/>
          <pc:sldMk cId="2263481528" sldId="746"/>
        </pc:sldMkLst>
        <pc:spChg chg="mod">
          <ac:chgData name="Deepti Kanneganti" userId="b73d4027-7210-4d24-a644-944b43c9971f" providerId="ADAL" clId="{9B290822-D3BA-4137-8AEF-02FF495BB2E5}" dt="2021-08-04T15:47:42.993" v="7494" actId="20577"/>
          <ac:spMkLst>
            <pc:docMk/>
            <pc:sldMk cId="2263481528" sldId="746"/>
            <ac:spMk id="3" creationId="{B2EEE31D-8642-46E2-943B-D0D5E90FB620}"/>
          </ac:spMkLst>
        </pc:spChg>
      </pc:sldChg>
      <pc:sldChg chg="modSp mod addCm modCm">
        <pc:chgData name="Deepti Kanneganti" userId="b73d4027-7210-4d24-a644-944b43c9971f" providerId="ADAL" clId="{9B290822-D3BA-4137-8AEF-02FF495BB2E5}" dt="2021-08-05T19:07:00.903" v="8275"/>
        <pc:sldMkLst>
          <pc:docMk/>
          <pc:sldMk cId="1426801744" sldId="747"/>
        </pc:sldMkLst>
        <pc:spChg chg="mod">
          <ac:chgData name="Deepti Kanneganti" userId="b73d4027-7210-4d24-a644-944b43c9971f" providerId="ADAL" clId="{9B290822-D3BA-4137-8AEF-02FF495BB2E5}" dt="2021-08-05T19:05:03.180" v="8217" actId="20577"/>
          <ac:spMkLst>
            <pc:docMk/>
            <pc:sldMk cId="1426801744" sldId="747"/>
            <ac:spMk id="3" creationId="{9A9939AA-0E4A-4C91-855D-FBCCB31888DB}"/>
          </ac:spMkLst>
        </pc:spChg>
        <pc:graphicFrameChg chg="mod modGraphic">
          <ac:chgData name="Deepti Kanneganti" userId="b73d4027-7210-4d24-a644-944b43c9971f" providerId="ADAL" clId="{9B290822-D3BA-4137-8AEF-02FF495BB2E5}" dt="2021-08-05T19:06:28.866" v="8273" actId="2062"/>
          <ac:graphicFrameMkLst>
            <pc:docMk/>
            <pc:sldMk cId="1426801744" sldId="747"/>
            <ac:graphicFrameMk id="7" creationId="{F3E9299E-2A69-46EB-801E-ED565437EBD0}"/>
          </ac:graphicFrameMkLst>
        </pc:graphicFrameChg>
      </pc:sldChg>
      <pc:sldChg chg="addSp modSp mod addCm modCm">
        <pc:chgData name="Deepti Kanneganti" userId="b73d4027-7210-4d24-a644-944b43c9971f" providerId="ADAL" clId="{9B290822-D3BA-4137-8AEF-02FF495BB2E5}" dt="2021-08-04T15:12:57.071" v="7256" actId="12788"/>
        <pc:sldMkLst>
          <pc:docMk/>
          <pc:sldMk cId="2667200553" sldId="749"/>
        </pc:sldMkLst>
        <pc:spChg chg="mod">
          <ac:chgData name="Deepti Kanneganti" userId="b73d4027-7210-4d24-a644-944b43c9971f" providerId="ADAL" clId="{9B290822-D3BA-4137-8AEF-02FF495BB2E5}" dt="2021-08-04T15:11:37.237" v="7253" actId="20577"/>
          <ac:spMkLst>
            <pc:docMk/>
            <pc:sldMk cId="2667200553" sldId="749"/>
            <ac:spMk id="3" creationId="{B2EEE31D-8642-46E2-943B-D0D5E90FB620}"/>
          </ac:spMkLst>
        </pc:spChg>
        <pc:spChg chg="add mod">
          <ac:chgData name="Deepti Kanneganti" userId="b73d4027-7210-4d24-a644-944b43c9971f" providerId="ADAL" clId="{9B290822-D3BA-4137-8AEF-02FF495BB2E5}" dt="2021-08-04T15:12:57.071" v="7256" actId="12788"/>
          <ac:spMkLst>
            <pc:docMk/>
            <pc:sldMk cId="2667200553" sldId="749"/>
            <ac:spMk id="5" creationId="{30646AC6-95D1-48B9-9390-D4455F9F0C54}"/>
          </ac:spMkLst>
        </pc:spChg>
      </pc:sldChg>
      <pc:sldChg chg="addSp delSp modSp new mod">
        <pc:chgData name="Deepti Kanneganti" userId="b73d4027-7210-4d24-a644-944b43c9971f" providerId="ADAL" clId="{9B290822-D3BA-4137-8AEF-02FF495BB2E5}" dt="2021-08-04T15:19:43.962" v="7316" actId="114"/>
        <pc:sldMkLst>
          <pc:docMk/>
          <pc:sldMk cId="712830154" sldId="750"/>
        </pc:sldMkLst>
        <pc:spChg chg="mod">
          <ac:chgData name="Deepti Kanneganti" userId="b73d4027-7210-4d24-a644-944b43c9971f" providerId="ADAL" clId="{9B290822-D3BA-4137-8AEF-02FF495BB2E5}" dt="2021-07-23T14:12:01.876" v="3182" actId="20577"/>
          <ac:spMkLst>
            <pc:docMk/>
            <pc:sldMk cId="712830154" sldId="750"/>
            <ac:spMk id="2" creationId="{DB506514-F8B6-4A61-908B-AFC0CEE99AD2}"/>
          </ac:spMkLst>
        </pc:spChg>
        <pc:spChg chg="del">
          <ac:chgData name="Deepti Kanneganti" userId="b73d4027-7210-4d24-a644-944b43c9971f" providerId="ADAL" clId="{9B290822-D3BA-4137-8AEF-02FF495BB2E5}" dt="2021-07-23T14:12:32.676" v="3183" actId="3680"/>
          <ac:spMkLst>
            <pc:docMk/>
            <pc:sldMk cId="712830154" sldId="750"/>
            <ac:spMk id="3" creationId="{1958CE80-33DE-4D6E-B398-3687E4A97039}"/>
          </ac:spMkLst>
        </pc:spChg>
        <pc:spChg chg="del">
          <ac:chgData name="Deepti Kanneganti" userId="b73d4027-7210-4d24-a644-944b43c9971f" providerId="ADAL" clId="{9B290822-D3BA-4137-8AEF-02FF495BB2E5}" dt="2021-07-23T14:11:50.077" v="3124" actId="478"/>
          <ac:spMkLst>
            <pc:docMk/>
            <pc:sldMk cId="712830154" sldId="750"/>
            <ac:spMk id="5" creationId="{70CFE9A1-0E14-4AC1-A6CD-02B773E1EB80}"/>
          </ac:spMkLst>
        </pc:spChg>
        <pc:spChg chg="del">
          <ac:chgData name="Deepti Kanneganti" userId="b73d4027-7210-4d24-a644-944b43c9971f" providerId="ADAL" clId="{9B290822-D3BA-4137-8AEF-02FF495BB2E5}" dt="2021-07-23T14:11:50.077" v="3124" actId="478"/>
          <ac:spMkLst>
            <pc:docMk/>
            <pc:sldMk cId="712830154" sldId="750"/>
            <ac:spMk id="6" creationId="{F25C90AB-9622-4AE1-8C2D-3447C559CE64}"/>
          </ac:spMkLst>
        </pc:spChg>
        <pc:graphicFrameChg chg="add mod ord modGraphic">
          <ac:chgData name="Deepti Kanneganti" userId="b73d4027-7210-4d24-a644-944b43c9971f" providerId="ADAL" clId="{9B290822-D3BA-4137-8AEF-02FF495BB2E5}" dt="2021-08-04T15:19:43.962" v="7316" actId="114"/>
          <ac:graphicFrameMkLst>
            <pc:docMk/>
            <pc:sldMk cId="712830154" sldId="750"/>
            <ac:graphicFrameMk id="7" creationId="{7A94D0A4-B78F-49FF-9FC3-307E6426E062}"/>
          </ac:graphicFrameMkLst>
        </pc:graphicFrameChg>
      </pc:sldChg>
      <pc:sldChg chg="addSp delSp modSp add mod">
        <pc:chgData name="Deepti Kanneganti" userId="b73d4027-7210-4d24-a644-944b43c9971f" providerId="ADAL" clId="{9B290822-D3BA-4137-8AEF-02FF495BB2E5}" dt="2021-07-23T14:38:44.587" v="5974" actId="21"/>
        <pc:sldMkLst>
          <pc:docMk/>
          <pc:sldMk cId="3199143579" sldId="751"/>
        </pc:sldMkLst>
        <pc:spChg chg="mod">
          <ac:chgData name="Deepti Kanneganti" userId="b73d4027-7210-4d24-a644-944b43c9971f" providerId="ADAL" clId="{9B290822-D3BA-4137-8AEF-02FF495BB2E5}" dt="2021-07-23T14:24:18.764" v="4341" actId="20577"/>
          <ac:spMkLst>
            <pc:docMk/>
            <pc:sldMk cId="3199143579" sldId="751"/>
            <ac:spMk id="2" creationId="{DB506514-F8B6-4A61-908B-AFC0CEE99AD2}"/>
          </ac:spMkLst>
        </pc:spChg>
        <pc:spChg chg="add del mod">
          <ac:chgData name="Deepti Kanneganti" userId="b73d4027-7210-4d24-a644-944b43c9971f" providerId="ADAL" clId="{9B290822-D3BA-4137-8AEF-02FF495BB2E5}" dt="2021-07-23T14:38:44.587" v="5974" actId="21"/>
          <ac:spMkLst>
            <pc:docMk/>
            <pc:sldMk cId="3199143579" sldId="751"/>
            <ac:spMk id="3" creationId="{7750FBDF-3DCB-4F74-87E8-0FF99094C9CB}"/>
          </ac:spMkLst>
        </pc:spChg>
        <pc:graphicFrameChg chg="mod modGraphic">
          <ac:chgData name="Deepti Kanneganti" userId="b73d4027-7210-4d24-a644-944b43c9971f" providerId="ADAL" clId="{9B290822-D3BA-4137-8AEF-02FF495BB2E5}" dt="2021-07-23T14:24:14.131" v="4331" actId="20577"/>
          <ac:graphicFrameMkLst>
            <pc:docMk/>
            <pc:sldMk cId="3199143579" sldId="751"/>
            <ac:graphicFrameMk id="7" creationId="{7A94D0A4-B78F-49FF-9FC3-307E6426E062}"/>
          </ac:graphicFrameMkLst>
        </pc:graphicFrameChg>
      </pc:sldChg>
      <pc:sldChg chg="delSp modSp new mod ord">
        <pc:chgData name="Deepti Kanneganti" userId="b73d4027-7210-4d24-a644-944b43c9971f" providerId="ADAL" clId="{9B290822-D3BA-4137-8AEF-02FF495BB2E5}" dt="2021-07-23T14:32:44.980" v="5418" actId="20577"/>
        <pc:sldMkLst>
          <pc:docMk/>
          <pc:sldMk cId="3551307118" sldId="752"/>
        </pc:sldMkLst>
        <pc:spChg chg="mod">
          <ac:chgData name="Deepti Kanneganti" userId="b73d4027-7210-4d24-a644-944b43c9971f" providerId="ADAL" clId="{9B290822-D3BA-4137-8AEF-02FF495BB2E5}" dt="2021-07-23T14:32:44.980" v="5418" actId="20577"/>
          <ac:spMkLst>
            <pc:docMk/>
            <pc:sldMk cId="3551307118" sldId="752"/>
            <ac:spMk id="2" creationId="{D5CC9B82-411F-485F-929B-6BA68BDF40CB}"/>
          </ac:spMkLst>
        </pc:spChg>
        <pc:spChg chg="mod">
          <ac:chgData name="Deepti Kanneganti" userId="b73d4027-7210-4d24-a644-944b43c9971f" providerId="ADAL" clId="{9B290822-D3BA-4137-8AEF-02FF495BB2E5}" dt="2021-07-23T14:32:37.574" v="5400" actId="1035"/>
          <ac:spMkLst>
            <pc:docMk/>
            <pc:sldMk cId="3551307118" sldId="752"/>
            <ac:spMk id="3" creationId="{D63E41E4-5641-4F3D-B7CE-393B844A99C8}"/>
          </ac:spMkLst>
        </pc:spChg>
        <pc:spChg chg="del">
          <ac:chgData name="Deepti Kanneganti" userId="b73d4027-7210-4d24-a644-944b43c9971f" providerId="ADAL" clId="{9B290822-D3BA-4137-8AEF-02FF495BB2E5}" dt="2021-07-23T14:24:29.222" v="4343" actId="478"/>
          <ac:spMkLst>
            <pc:docMk/>
            <pc:sldMk cId="3551307118" sldId="752"/>
            <ac:spMk id="5" creationId="{EAA765B6-DC41-403F-9CC5-96981BDAC054}"/>
          </ac:spMkLst>
        </pc:spChg>
        <pc:spChg chg="del">
          <ac:chgData name="Deepti Kanneganti" userId="b73d4027-7210-4d24-a644-944b43c9971f" providerId="ADAL" clId="{9B290822-D3BA-4137-8AEF-02FF495BB2E5}" dt="2021-07-23T14:24:29.222" v="4343" actId="478"/>
          <ac:spMkLst>
            <pc:docMk/>
            <pc:sldMk cId="3551307118" sldId="752"/>
            <ac:spMk id="6" creationId="{FC12AB77-F11F-4C53-9455-7DDC507FD64D}"/>
          </ac:spMkLst>
        </pc:spChg>
      </pc:sldChg>
      <pc:sldChg chg="addSp delSp modSp new mod">
        <pc:chgData name="Deepti Kanneganti" userId="b73d4027-7210-4d24-a644-944b43c9971f" providerId="ADAL" clId="{9B290822-D3BA-4137-8AEF-02FF495BB2E5}" dt="2021-07-23T14:41:44.509" v="6448" actId="20577"/>
        <pc:sldMkLst>
          <pc:docMk/>
          <pc:sldMk cId="1311294774" sldId="753"/>
        </pc:sldMkLst>
        <pc:spChg chg="mod">
          <ac:chgData name="Deepti Kanneganti" userId="b73d4027-7210-4d24-a644-944b43c9971f" providerId="ADAL" clId="{9B290822-D3BA-4137-8AEF-02FF495BB2E5}" dt="2021-07-23T14:33:38.769" v="5480" actId="20577"/>
          <ac:spMkLst>
            <pc:docMk/>
            <pc:sldMk cId="1311294774" sldId="753"/>
            <ac:spMk id="2" creationId="{1190D580-44FF-4011-B4AA-C988E1366A4F}"/>
          </ac:spMkLst>
        </pc:spChg>
        <pc:spChg chg="mod">
          <ac:chgData name="Deepti Kanneganti" userId="b73d4027-7210-4d24-a644-944b43c9971f" providerId="ADAL" clId="{9B290822-D3BA-4137-8AEF-02FF495BB2E5}" dt="2021-07-23T14:40:50.190" v="6359" actId="14100"/>
          <ac:spMkLst>
            <pc:docMk/>
            <pc:sldMk cId="1311294774" sldId="753"/>
            <ac:spMk id="3" creationId="{8009631F-152A-409D-BFEB-269307830AC1}"/>
          </ac:spMkLst>
        </pc:spChg>
        <pc:spChg chg="del">
          <ac:chgData name="Deepti Kanneganti" userId="b73d4027-7210-4d24-a644-944b43c9971f" providerId="ADAL" clId="{9B290822-D3BA-4137-8AEF-02FF495BB2E5}" dt="2021-07-23T14:33:06.452" v="5420" actId="478"/>
          <ac:spMkLst>
            <pc:docMk/>
            <pc:sldMk cId="1311294774" sldId="753"/>
            <ac:spMk id="5" creationId="{8E34EC68-C338-4608-99C1-D743703672CC}"/>
          </ac:spMkLst>
        </pc:spChg>
        <pc:spChg chg="del">
          <ac:chgData name="Deepti Kanneganti" userId="b73d4027-7210-4d24-a644-944b43c9971f" providerId="ADAL" clId="{9B290822-D3BA-4137-8AEF-02FF495BB2E5}" dt="2021-07-23T14:33:06.452" v="5420" actId="478"/>
          <ac:spMkLst>
            <pc:docMk/>
            <pc:sldMk cId="1311294774" sldId="753"/>
            <ac:spMk id="6" creationId="{6E5ACCFD-8E4A-4B59-B978-DC43407AF52C}"/>
          </ac:spMkLst>
        </pc:spChg>
        <pc:spChg chg="add mod">
          <ac:chgData name="Deepti Kanneganti" userId="b73d4027-7210-4d24-a644-944b43c9971f" providerId="ADAL" clId="{9B290822-D3BA-4137-8AEF-02FF495BB2E5}" dt="2021-07-23T14:41:44.509" v="6448" actId="20577"/>
          <ac:spMkLst>
            <pc:docMk/>
            <pc:sldMk cId="1311294774" sldId="753"/>
            <ac:spMk id="7" creationId="{159B0143-C8D0-40CA-993C-1F8D79FEC9D3}"/>
          </ac:spMkLst>
        </pc:spChg>
      </pc:sldChg>
      <pc:sldChg chg="modSp mod">
        <pc:chgData name="Deepti Kanneganti" userId="b73d4027-7210-4d24-a644-944b43c9971f" providerId="ADAL" clId="{9B290822-D3BA-4137-8AEF-02FF495BB2E5}" dt="2021-08-04T15:06:11.855" v="6788" actId="20577"/>
        <pc:sldMkLst>
          <pc:docMk/>
          <pc:sldMk cId="1797939790" sldId="757"/>
        </pc:sldMkLst>
        <pc:spChg chg="mod">
          <ac:chgData name="Deepti Kanneganti" userId="b73d4027-7210-4d24-a644-944b43c9971f" providerId="ADAL" clId="{9B290822-D3BA-4137-8AEF-02FF495BB2E5}" dt="2021-08-04T15:06:11.855" v="6788" actId="20577"/>
          <ac:spMkLst>
            <pc:docMk/>
            <pc:sldMk cId="1797939790" sldId="757"/>
            <ac:spMk id="8" creationId="{97688989-E257-4123-8374-97232009B4C1}"/>
          </ac:spMkLst>
        </pc:spChg>
      </pc:sldChg>
      <pc:sldChg chg="modSp mod">
        <pc:chgData name="Deepti Kanneganti" userId="b73d4027-7210-4d24-a644-944b43c9971f" providerId="ADAL" clId="{9B290822-D3BA-4137-8AEF-02FF495BB2E5}" dt="2021-08-05T19:00:31.460" v="7947" actId="113"/>
        <pc:sldMkLst>
          <pc:docMk/>
          <pc:sldMk cId="1904600797" sldId="758"/>
        </pc:sldMkLst>
        <pc:spChg chg="mod">
          <ac:chgData name="Deepti Kanneganti" userId="b73d4027-7210-4d24-a644-944b43c9971f" providerId="ADAL" clId="{9B290822-D3BA-4137-8AEF-02FF495BB2E5}" dt="2021-08-05T19:00:31.460" v="7947" actId="113"/>
          <ac:spMkLst>
            <pc:docMk/>
            <pc:sldMk cId="1904600797" sldId="758"/>
            <ac:spMk id="8" creationId="{97688989-E257-4123-8374-97232009B4C1}"/>
          </ac:spMkLst>
        </pc:spChg>
      </pc:sldChg>
      <pc:sldChg chg="modSp mod">
        <pc:chgData name="Deepti Kanneganti" userId="b73d4027-7210-4d24-a644-944b43c9971f" providerId="ADAL" clId="{9B290822-D3BA-4137-8AEF-02FF495BB2E5}" dt="2021-08-04T15:06:53.870" v="6809" actId="20577"/>
        <pc:sldMkLst>
          <pc:docMk/>
          <pc:sldMk cId="683315204" sldId="759"/>
        </pc:sldMkLst>
        <pc:spChg chg="mod">
          <ac:chgData name="Deepti Kanneganti" userId="b73d4027-7210-4d24-a644-944b43c9971f" providerId="ADAL" clId="{9B290822-D3BA-4137-8AEF-02FF495BB2E5}" dt="2021-08-04T15:06:53.870" v="6809" actId="20577"/>
          <ac:spMkLst>
            <pc:docMk/>
            <pc:sldMk cId="683315204" sldId="759"/>
            <ac:spMk id="8" creationId="{97688989-E257-4123-8374-97232009B4C1}"/>
          </ac:spMkLst>
        </pc:spChg>
      </pc:sldChg>
      <pc:sldChg chg="modSp mod addCm">
        <pc:chgData name="Deepti Kanneganti" userId="b73d4027-7210-4d24-a644-944b43c9971f" providerId="ADAL" clId="{9B290822-D3BA-4137-8AEF-02FF495BB2E5}" dt="2021-08-05T18:59:12.207" v="7943" actId="20577"/>
        <pc:sldMkLst>
          <pc:docMk/>
          <pc:sldMk cId="2926427034" sldId="760"/>
        </pc:sldMkLst>
        <pc:spChg chg="mod">
          <ac:chgData name="Deepti Kanneganti" userId="b73d4027-7210-4d24-a644-944b43c9971f" providerId="ADAL" clId="{9B290822-D3BA-4137-8AEF-02FF495BB2E5}" dt="2021-08-05T18:59:12.207" v="7943" actId="20577"/>
          <ac:spMkLst>
            <pc:docMk/>
            <pc:sldMk cId="2926427034" sldId="760"/>
            <ac:spMk id="6" creationId="{2B3A9D51-8760-415F-8159-B3D4456C2732}"/>
          </ac:spMkLst>
        </pc:spChg>
        <pc:spChg chg="mod">
          <ac:chgData name="Deepti Kanneganti" userId="b73d4027-7210-4d24-a644-944b43c9971f" providerId="ADAL" clId="{9B290822-D3BA-4137-8AEF-02FF495BB2E5}" dt="2021-08-05T18:57:25.952" v="7875" actId="20577"/>
          <ac:spMkLst>
            <pc:docMk/>
            <pc:sldMk cId="2926427034" sldId="760"/>
            <ac:spMk id="8" creationId="{97688989-E257-4123-8374-97232009B4C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5613DD7-E607-8D4A-983E-23E68F67BF50}" type="datetimeFigureOut">
              <a:rPr lang="en-US" smtClean="0"/>
              <a:t>8/5/2021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A6C979C-5E3C-574E-808C-3A0503E53F34}" type="slidenum">
              <a:rPr lang="en-US" smtClean="0"/>
              <a:t>‹#›</a:t>
            </a:fld>
            <a:endParaRPr lang="en-US"/>
          </a:p>
        </p:txBody>
      </p:sp>
    </p:spTree>
    <p:extLst>
      <p:ext uri="{BB962C8B-B14F-4D97-AF65-F5344CB8AC3E}">
        <p14:creationId xmlns:p14="http://schemas.microsoft.com/office/powerpoint/2010/main" val="12648895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5123" name="Rectangle 3"/>
          <p:cNvSpPr>
            <a:spLocks noGrp="1" noChangeArrowheads="1"/>
          </p:cNvSpPr>
          <p:nvPr>
            <p:ph type="dt" idx="1"/>
          </p:nvPr>
        </p:nvSpPr>
        <p:spPr bwMode="auto">
          <a:xfrm>
            <a:off x="3972560" y="0"/>
            <a:ext cx="3037840" cy="46482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lgn="r">
              <a:defRPr sz="1200">
                <a:latin typeface="Arial" charset="0"/>
                <a:ea typeface="ＭＳ Ｐゴシック" charset="0"/>
                <a:cs typeface="ＭＳ Ｐゴシック"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934720" y="4415790"/>
            <a:ext cx="5140960" cy="418338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580"/>
            <a:ext cx="3037840" cy="46482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5127" name="Rectangle 7"/>
          <p:cNvSpPr>
            <a:spLocks noGrp="1" noChangeArrowheads="1"/>
          </p:cNvSpPr>
          <p:nvPr>
            <p:ph type="sldNum" sz="quarter" idx="5"/>
          </p:nvPr>
        </p:nvSpPr>
        <p:spPr bwMode="auto">
          <a:xfrm>
            <a:off x="3972560" y="8831580"/>
            <a:ext cx="3037840" cy="46482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lgn="r">
              <a:defRPr sz="1200"/>
            </a:lvl1pPr>
          </a:lstStyle>
          <a:p>
            <a:fld id="{B791FA7A-010A-4643-9BFD-8C83824A2771}" type="slidenum">
              <a:rPr lang="en-US" altLang="en-US"/>
              <a:pPr/>
              <a:t>‹#›</a:t>
            </a:fld>
            <a:endParaRPr lang="en-US" altLang="en-US"/>
          </a:p>
        </p:txBody>
      </p:sp>
    </p:spTree>
    <p:extLst>
      <p:ext uri="{BB962C8B-B14F-4D97-AF65-F5344CB8AC3E}">
        <p14:creationId xmlns:p14="http://schemas.microsoft.com/office/powerpoint/2010/main" val="38535960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1</a:t>
            </a:fld>
            <a:endParaRPr lang="en-US" altLang="en-US"/>
          </a:p>
        </p:txBody>
      </p:sp>
    </p:spTree>
    <p:extLst>
      <p:ext uri="{BB962C8B-B14F-4D97-AF65-F5344CB8AC3E}">
        <p14:creationId xmlns:p14="http://schemas.microsoft.com/office/powerpoint/2010/main" val="102924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19</a:t>
            </a:fld>
            <a:endParaRPr lang="en-US" altLang="en-US"/>
          </a:p>
        </p:txBody>
      </p:sp>
    </p:spTree>
    <p:extLst>
      <p:ext uri="{BB962C8B-B14F-4D97-AF65-F5344CB8AC3E}">
        <p14:creationId xmlns:p14="http://schemas.microsoft.com/office/powerpoint/2010/main" val="2674692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Performance is N/A because it is a non-HEDIS measure that is not in use in any CMS program that publishes data</a:t>
            </a:r>
          </a:p>
          <a:p>
            <a:pPr marL="171450" indent="-171450">
              <a:buFont typeface="Arial" panose="020B0604020202020204" pitchFamily="34" charset="0"/>
              <a:buChar char="•"/>
            </a:pPr>
            <a:r>
              <a:rPr lang="en-US"/>
              <a:t>Disparities in depression rates also found by socioeconomic status and education in RI - Depression is most common among individuals who are low income (30.4% among adults making &lt;$25k compared to 13.5% among adults making &gt;$75k) and have a lower education level (23.5% among adults with less than high school degree vs 16.5% among college graduates).</a:t>
            </a:r>
          </a:p>
          <a:p>
            <a:pPr marL="171450" indent="-171450">
              <a:buFont typeface="Arial" panose="020B0604020202020204" pitchFamily="34" charset="0"/>
              <a:buChar char="•"/>
            </a:pPr>
            <a:r>
              <a:rPr lang="en-US"/>
              <a:t>Rationale for CMS removal:  Stakeholders said it was burdensome for clinicians to retrieve specialists’ reports for all patient visits.  CMS said this insinuates that communication may be happening, but the co-morbid treating physician is not looking for and/or considering the MDD status.</a:t>
            </a:r>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20</a:t>
            </a:fld>
            <a:endParaRPr lang="en-US" altLang="en-US"/>
          </a:p>
        </p:txBody>
      </p:sp>
    </p:spTree>
    <p:extLst>
      <p:ext uri="{BB962C8B-B14F-4D97-AF65-F5344CB8AC3E}">
        <p14:creationId xmlns:p14="http://schemas.microsoft.com/office/powerpoint/2010/main" val="4133751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21</a:t>
            </a:fld>
            <a:endParaRPr lang="en-US" altLang="en-US"/>
          </a:p>
        </p:txBody>
      </p:sp>
    </p:spTree>
    <p:extLst>
      <p:ext uri="{BB962C8B-B14F-4D97-AF65-F5344CB8AC3E}">
        <p14:creationId xmlns:p14="http://schemas.microsoft.com/office/powerpoint/2010/main" val="3122379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Performance is N/A because it is a non-HEDIS measure that is not in use in any CMS program that publishes data</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Buying Value identified this to be a "disparities-sensitive measure" using NQF's 2017 Disparities Project Final Report</a:t>
            </a:r>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22</a:t>
            </a:fld>
            <a:endParaRPr lang="en-US" altLang="en-US"/>
          </a:p>
        </p:txBody>
      </p:sp>
    </p:spTree>
    <p:extLst>
      <p:ext uri="{BB962C8B-B14F-4D97-AF65-F5344CB8AC3E}">
        <p14:creationId xmlns:p14="http://schemas.microsoft.com/office/powerpoint/2010/main" val="351998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During the July 7</a:t>
            </a:r>
            <a:r>
              <a:rPr lang="en-US" baseline="30000"/>
              <a:t>th</a:t>
            </a:r>
            <a:r>
              <a:rPr lang="en-US"/>
              <a:t> meeting on the Acute Care Hospital Measure Set the Work Group recommending moving the measure from Core to Menu because although the measure is “topped out”, the high cross-state average performance is being driven by high performers and there are still low performers in RI, indicating an opportunity for improvement.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Buying Value identified this to be a "disparities-sensitive measure" using NQF's 2017 Disparities Project Final Report</a:t>
            </a:r>
          </a:p>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23</a:t>
            </a:fld>
            <a:endParaRPr lang="en-US" altLang="en-US"/>
          </a:p>
        </p:txBody>
      </p:sp>
    </p:spTree>
    <p:extLst>
      <p:ext uri="{BB962C8B-B14F-4D97-AF65-F5344CB8AC3E}">
        <p14:creationId xmlns:p14="http://schemas.microsoft.com/office/powerpoint/2010/main" val="3848550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Performance periods:</a:t>
            </a:r>
          </a:p>
          <a:p>
            <a:pPr marL="171450" indent="-171450">
              <a:buFont typeface="Arial" panose="020B0604020202020204" pitchFamily="34" charset="0"/>
              <a:buChar char="•"/>
            </a:pPr>
            <a:r>
              <a:rPr lang="en-US"/>
              <a:t>For HEDIS measures we used Quality Compass 2020 which includes </a:t>
            </a:r>
            <a:r>
              <a:rPr lang="en-US" b="1"/>
              <a:t>CY 2019 and CY 2018</a:t>
            </a:r>
          </a:p>
          <a:p>
            <a:pPr marL="171450" indent="-171450">
              <a:buFont typeface="Arial" panose="020B0604020202020204" pitchFamily="34" charset="0"/>
              <a:buChar char="•"/>
            </a:pPr>
            <a:r>
              <a:rPr lang="en-US"/>
              <a:t>For non-HEDIS measures we used Hospital Compare or The Joint Commission quality reporting system, both of which include </a:t>
            </a:r>
            <a:r>
              <a:rPr lang="en-US" b="1"/>
              <a:t>CY 2019</a:t>
            </a:r>
            <a:r>
              <a:rPr lang="en-US"/>
              <a:t>, except for the hospital readmit measures, whose performance periods are below. </a:t>
            </a:r>
          </a:p>
          <a:p>
            <a:pPr marL="628650" lvl="1" indent="-171450">
              <a:buFont typeface="Arial" panose="020B0604020202020204" pitchFamily="34" charset="0"/>
              <a:buChar char="•"/>
            </a:pPr>
            <a:r>
              <a:rPr lang="en-US" b="1"/>
              <a:t>7/1/2017-6/30/2019: </a:t>
            </a:r>
            <a:r>
              <a:rPr lang="en-US" b="0"/>
              <a:t>30-Day All-Cause Unplanned Readmission following Psychiatric Hospitalization</a:t>
            </a:r>
          </a:p>
          <a:p>
            <a:pPr marL="628650" lvl="1" indent="-171450">
              <a:buFont typeface="Arial" panose="020B0604020202020204" pitchFamily="34" charset="0"/>
              <a:buChar char="•"/>
            </a:pPr>
            <a:r>
              <a:rPr lang="en-US" b="1"/>
              <a:t>7/1/2018-6/30/2019</a:t>
            </a:r>
            <a:r>
              <a:rPr lang="en-US" b="0"/>
              <a:t>: </a:t>
            </a:r>
            <a:r>
              <a:rPr lang="en-US" b="1"/>
              <a:t> </a:t>
            </a:r>
            <a:r>
              <a:rPr lang="en-US" b="0"/>
              <a:t>Hospital-wide Readmit</a:t>
            </a:r>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24</a:t>
            </a:fld>
            <a:endParaRPr lang="en-US" altLang="en-US"/>
          </a:p>
        </p:txBody>
      </p:sp>
    </p:spTree>
    <p:extLst>
      <p:ext uri="{BB962C8B-B14F-4D97-AF65-F5344CB8AC3E}">
        <p14:creationId xmlns:p14="http://schemas.microsoft.com/office/powerpoint/2010/main" val="275729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Performance is N/A because it is a non-HEDIS measure that is not in use in any CMS program that publishes data</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Buying Value identified this to be a "disparities-sensitive measure" using NQF's 2017 Disparities Project Final Report.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Disparities in depression rates also found by socioeconomic status and education in RI - Depression is most common among individuals who are low income (30.4% among adults making &lt;$25k compared to 13.5% among adults making &gt;$75k) and have a lower education level (23.5% among adults with less than high school degree vs 16.5% among college graduates).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p>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25</a:t>
            </a:fld>
            <a:endParaRPr lang="en-US" altLang="en-US"/>
          </a:p>
        </p:txBody>
      </p:sp>
    </p:spTree>
    <p:extLst>
      <p:ext uri="{BB962C8B-B14F-4D97-AF65-F5344CB8AC3E}">
        <p14:creationId xmlns:p14="http://schemas.microsoft.com/office/powerpoint/2010/main" val="835416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Buying Value identified this to be a "disparities-sensitive measure" using NQF's 2017 Disparities Project Final Report.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Disparities also found by insurance type and coverage in the U.S.:</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For all racial-ethnic groups, persons with no insurance coverage had much lower rates of antidepressant use than their insured counterparts;</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Persons who did not have insurance coverage were less likely to initiate any depression treatment compared with those who did have insurance. However, if treatment was initiated, no difference in the probability of receiving adequate treatment was observed. </a:t>
            </a:r>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26</a:t>
            </a:fld>
            <a:endParaRPr lang="en-US" altLang="en-US"/>
          </a:p>
        </p:txBody>
      </p:sp>
    </p:spTree>
    <p:extLst>
      <p:ext uri="{BB962C8B-B14F-4D97-AF65-F5344CB8AC3E}">
        <p14:creationId xmlns:p14="http://schemas.microsoft.com/office/powerpoint/2010/main" val="692627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Performance is N/A because it is a non-HEDIS measure that is not in use in any CMS program that publishes data</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Buying Value identified this to be a "disparities-sensitive measure" using NQF's 2017 Disparities Project Final Report.</a:t>
            </a:r>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27</a:t>
            </a:fld>
            <a:endParaRPr lang="en-US" altLang="en-US"/>
          </a:p>
        </p:txBody>
      </p:sp>
    </p:spTree>
    <p:extLst>
      <p:ext uri="{BB962C8B-B14F-4D97-AF65-F5344CB8AC3E}">
        <p14:creationId xmlns:p14="http://schemas.microsoft.com/office/powerpoint/2010/main" val="3379505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Performance is N/A because it is a non-HEDIS measure that is not in use in any CMS program that publishes data</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Buying Value identified this to be a "disparities-sensitive measure" using NQF's 2017 Disparities Project Final Report.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Disparities in depression rates also found by socioeconomic status and education in RI - Depression is most common among individuals who are low income (30.4% among adults making &lt;$25k compared to 13.5% among adults making &gt;$75k) and have a lower education level (23.5% among adults with less than high school degree vs 16.5% among college graduates).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p>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28</a:t>
            </a:fld>
            <a:endParaRPr lang="en-US" altLang="en-US"/>
          </a:p>
        </p:txBody>
      </p:sp>
    </p:spTree>
    <p:extLst>
      <p:ext uri="{BB962C8B-B14F-4D97-AF65-F5344CB8AC3E}">
        <p14:creationId xmlns:p14="http://schemas.microsoft.com/office/powerpoint/2010/main" val="822094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4</a:t>
            </a:fld>
            <a:endParaRPr lang="en-US" altLang="en-US"/>
          </a:p>
        </p:txBody>
      </p:sp>
    </p:spTree>
    <p:extLst>
      <p:ext uri="{BB962C8B-B14F-4D97-AF65-F5344CB8AC3E}">
        <p14:creationId xmlns:p14="http://schemas.microsoft.com/office/powerpoint/2010/main" val="3595475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Performance data are not available because this is a relatively new HEDIS measure for which NCQA has not yet published performance data.</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Buying Value identified this to be a "disparities-sensitive measure" using NQF's 2017 Disparities Project Final Report.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Disparities in depression rates also found by socioeconomic status and education in RI - Depression is most common among individuals who are low income (30.4% among adults making &lt;$25k compared to 13.5% among adults making &gt;$75k) and have a lower education level (23.5% among adults with less than high school degree vs 16.5% among college graduates).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p>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29</a:t>
            </a:fld>
            <a:endParaRPr lang="en-US" altLang="en-US"/>
          </a:p>
        </p:txBody>
      </p:sp>
    </p:spTree>
    <p:extLst>
      <p:ext uri="{BB962C8B-B14F-4D97-AF65-F5344CB8AC3E}">
        <p14:creationId xmlns:p14="http://schemas.microsoft.com/office/powerpoint/2010/main" val="18639607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30</a:t>
            </a:fld>
            <a:endParaRPr lang="en-US" altLang="en-US"/>
          </a:p>
        </p:txBody>
      </p:sp>
    </p:spTree>
    <p:extLst>
      <p:ext uri="{BB962C8B-B14F-4D97-AF65-F5344CB8AC3E}">
        <p14:creationId xmlns:p14="http://schemas.microsoft.com/office/powerpoint/2010/main" val="24388798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Performance not available for Commercial because it is a Medicaid-only measure.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Buying Value identified this to be a "disparities-sensitive measure" using NQF's 2017 Disparities Project Final Report.</a:t>
            </a:r>
          </a:p>
          <a:p>
            <a:pPr marL="171450" indent="-171450">
              <a:buFont typeface="Arial" panose="020B0604020202020204" pitchFamily="34" charset="0"/>
              <a:buChar char="•"/>
            </a:pPr>
            <a:r>
              <a:rPr lang="en-US"/>
              <a:t>Disparities also found for socioeconomic status and education level in RI - diabetes is nearly 2x more common in lower income adults and adults with less education (14.5% of adults with annual incomes &lt;$25k are diagnosed with diabetes compared to 7.9% of adults with incomes of &gt;$75k and 12.0% of adults without a high school diploma compared to 6.4% of adults with at least some college education) </a:t>
            </a:r>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31</a:t>
            </a:fld>
            <a:endParaRPr lang="en-US" altLang="en-US"/>
          </a:p>
        </p:txBody>
      </p:sp>
    </p:spTree>
    <p:extLst>
      <p:ext uri="{BB962C8B-B14F-4D97-AF65-F5344CB8AC3E}">
        <p14:creationId xmlns:p14="http://schemas.microsoft.com/office/powerpoint/2010/main" val="28721574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Buying Value identified this to be a "disparities-sensitive measure" using NQF's 2017 Disparities Project Final Report</a:t>
            </a:r>
          </a:p>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32</a:t>
            </a:fld>
            <a:endParaRPr lang="en-US" altLang="en-US"/>
          </a:p>
        </p:txBody>
      </p:sp>
    </p:spTree>
    <p:extLst>
      <p:ext uri="{BB962C8B-B14F-4D97-AF65-F5344CB8AC3E}">
        <p14:creationId xmlns:p14="http://schemas.microsoft.com/office/powerpoint/2010/main" val="2114852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Buying Value identified this to be a "disparities-sensitive measure" using NQF's 2017 Disparities Project Final Report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There is little research on potential disparities in metabolic monitoring for youth prescribed antipsychotics, so we looked to research on adults to identify disparities.</a:t>
            </a:r>
          </a:p>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33</a:t>
            </a:fld>
            <a:endParaRPr lang="en-US" altLang="en-US"/>
          </a:p>
        </p:txBody>
      </p:sp>
    </p:spTree>
    <p:extLst>
      <p:ext uri="{BB962C8B-B14F-4D97-AF65-F5344CB8AC3E}">
        <p14:creationId xmlns:p14="http://schemas.microsoft.com/office/powerpoint/2010/main" val="29099996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SDOH, by definition, indicate that "conditions in the environments where people are born, live, learn, work, play, worship and age… affect a wide range of health, functioning and quality-of-life outcomes and risks."  This can include: safe housing, transportation and neighborhoods; racism, discrimination and violence; education, job opportunities and income; access to nutritious foods and physical activity opportunities; polluted air and water; language and literacy skills and more (Healthy People 2030).</a:t>
            </a:r>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34</a:t>
            </a:fld>
            <a:endParaRPr lang="en-US" altLang="en-US"/>
          </a:p>
        </p:txBody>
      </p:sp>
    </p:spTree>
    <p:extLst>
      <p:ext uri="{BB962C8B-B14F-4D97-AF65-F5344CB8AC3E}">
        <p14:creationId xmlns:p14="http://schemas.microsoft.com/office/powerpoint/2010/main" val="39181633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This measure is the HEDIS ECDS version of the AMA-PCPI CMS measure that is currently included in the Menu Set.  The measures do have different measure descriptions.</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NCQA measure: Percentage of members 18 years of age and older who were screened for unhealthy alcohol use using a standardized tool and, if screened positive, received appropriate follow-up care.  Two rates are reported: (1) Unhealthy Alcohol Use Screening. The percentage of members who had a systematic screening for unhealthy alcohol use. (2) Counseling or Other Follow-up. The percentage of members who screened positive for unhealthy alcohol use and received brief counseling or other follow-up care within 2 months of a positive screening.</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CMS AMA-PCPI measure: Percentage of patients aged 18 years and older who were screened for unhealthy alcohol use using a systematic screening method at least once within the last 12 months AND who received brief counseling if identified as an unhealthy alcohol user.  Three rates are reported: (1) Percentage of patients aged 18 years and older who were screened for unhealthy alcohol use using a systematic screening method at least once within the last 12 months. (2) Percentage of patients aged 18 years and older who were identified as unhealthy alcohol users who received brief counseling. (3) Percentage of patients aged 18 years and older who were screened for unhealthy alcohol use using a systematic screening method at least once within the last 12 months AND who received brief counseling if identified as unhealthy alcohol users</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Performance data are not available because this is a relatively new HEDIS measure for which NCQA has not yet published performance data.</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Buying Value identified this to be a "disparities-sensitive measure" using NQF's 2017 Disparities Project Final Report.</a:t>
            </a:r>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35</a:t>
            </a:fld>
            <a:endParaRPr lang="en-US" altLang="en-US"/>
          </a:p>
        </p:txBody>
      </p:sp>
    </p:spTree>
    <p:extLst>
      <p:ext uri="{BB962C8B-B14F-4D97-AF65-F5344CB8AC3E}">
        <p14:creationId xmlns:p14="http://schemas.microsoft.com/office/powerpoint/2010/main" val="8133263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Performance data are not available because this is a relatively new HEDIS measure for which NCQA has not yet published performance data.</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Buying Value identified this to be a "disparities-sensitive measure" using NQF's 2017 Disparities Project Final Report.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Disparities in depression rates also found by socioeconomic status and education in RI - Depression is most common among individuals who are low income (30.4% among adults making &lt;$25k compared to 13.5% among adults making &gt;$75k) and have a lower education level (23.5% among adults with less than high school degree vs 16.5% among college graduates).</a:t>
            </a:r>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36</a:t>
            </a:fld>
            <a:endParaRPr lang="en-US" altLang="en-US"/>
          </a:p>
        </p:txBody>
      </p:sp>
    </p:spTree>
    <p:extLst>
      <p:ext uri="{BB962C8B-B14F-4D97-AF65-F5344CB8AC3E}">
        <p14:creationId xmlns:p14="http://schemas.microsoft.com/office/powerpoint/2010/main" val="3642167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Buying Value identified this to be a "disparities-sensitive measure" using NQF's 2017 Disparities Project Final Report</a:t>
            </a:r>
          </a:p>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38</a:t>
            </a:fld>
            <a:endParaRPr lang="en-US" altLang="en-US"/>
          </a:p>
        </p:txBody>
      </p:sp>
    </p:spTree>
    <p:extLst>
      <p:ext uri="{BB962C8B-B14F-4D97-AF65-F5344CB8AC3E}">
        <p14:creationId xmlns:p14="http://schemas.microsoft.com/office/powerpoint/2010/main" val="35272791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During the July 7</a:t>
            </a:r>
            <a:r>
              <a:rPr lang="en-US" baseline="30000"/>
              <a:t>th</a:t>
            </a:r>
            <a:r>
              <a:rPr lang="en-US"/>
              <a:t> meeting on the Acute Care Hospital Measure Set, the Work Group recommended moving the measure from Core on a temporary basis because NCQA is making changes to the measure and the upcoming year will be a new baseline.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Buying Value identified this to be a "disparities-sensitive measure" using NQF's 2017 Disparities Project Final Report</a:t>
            </a:r>
          </a:p>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41</a:t>
            </a:fld>
            <a:endParaRPr lang="en-US" altLang="en-US"/>
          </a:p>
        </p:txBody>
      </p:sp>
    </p:spTree>
    <p:extLst>
      <p:ext uri="{BB962C8B-B14F-4D97-AF65-F5344CB8AC3E}">
        <p14:creationId xmlns:p14="http://schemas.microsoft.com/office/powerpoint/2010/main" val="3695990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5</a:t>
            </a:fld>
            <a:endParaRPr lang="en-US" altLang="en-US"/>
          </a:p>
        </p:txBody>
      </p:sp>
    </p:spTree>
    <p:extLst>
      <p:ext uri="{BB962C8B-B14F-4D97-AF65-F5344CB8AC3E}">
        <p14:creationId xmlns:p14="http://schemas.microsoft.com/office/powerpoint/2010/main" val="24992510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Performance periods:</a:t>
            </a:r>
          </a:p>
          <a:p>
            <a:pPr marL="171450" indent="-171450">
              <a:buFont typeface="Arial" panose="020B0604020202020204" pitchFamily="34" charset="0"/>
              <a:buChar char="•"/>
            </a:pPr>
            <a:r>
              <a:rPr lang="en-US"/>
              <a:t>For HEDIS measures we used Quality Compass 2020 which includes </a:t>
            </a:r>
            <a:r>
              <a:rPr lang="en-US" b="1"/>
              <a:t>CY 2019 and CY 2018</a:t>
            </a:r>
          </a:p>
          <a:p>
            <a:pPr marL="171450" indent="-171450">
              <a:buFont typeface="Arial" panose="020B0604020202020204" pitchFamily="34" charset="0"/>
              <a:buChar char="•"/>
            </a:pPr>
            <a:r>
              <a:rPr lang="en-US"/>
              <a:t>For non-HEDIS measures we used Hospital Compare or The Joint Commission quality reporting system, both of which include </a:t>
            </a:r>
            <a:r>
              <a:rPr lang="en-US" b="1"/>
              <a:t>CY 2019</a:t>
            </a:r>
            <a:r>
              <a:rPr lang="en-US"/>
              <a:t>, except for the hospital readmit measures, whose performance periods are below. </a:t>
            </a:r>
          </a:p>
          <a:p>
            <a:pPr marL="628650" lvl="1" indent="-171450">
              <a:buFont typeface="Arial" panose="020B0604020202020204" pitchFamily="34" charset="0"/>
              <a:buChar char="•"/>
            </a:pPr>
            <a:r>
              <a:rPr lang="en-US" b="1"/>
              <a:t>7/1/2017-6/30/2019: </a:t>
            </a:r>
            <a:r>
              <a:rPr lang="en-US" b="0"/>
              <a:t>30-Day All-Cause Unplanned Readmission following Psychiatric Hospitalization</a:t>
            </a:r>
          </a:p>
          <a:p>
            <a:pPr marL="628650" lvl="1" indent="-171450">
              <a:buFont typeface="Arial" panose="020B0604020202020204" pitchFamily="34" charset="0"/>
              <a:buChar char="•"/>
            </a:pPr>
            <a:r>
              <a:rPr lang="en-US" b="1"/>
              <a:t>7/1/2018-6/30/2019</a:t>
            </a:r>
            <a:r>
              <a:rPr lang="en-US" b="0"/>
              <a:t>: </a:t>
            </a:r>
            <a:r>
              <a:rPr lang="en-US" b="1"/>
              <a:t> </a:t>
            </a:r>
            <a:r>
              <a:rPr lang="en-US" b="0"/>
              <a:t>Hospital-wide Readmit</a:t>
            </a:r>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43</a:t>
            </a:fld>
            <a:endParaRPr lang="en-US" altLang="en-US"/>
          </a:p>
        </p:txBody>
      </p:sp>
    </p:spTree>
    <p:extLst>
      <p:ext uri="{BB962C8B-B14F-4D97-AF65-F5344CB8AC3E}">
        <p14:creationId xmlns:p14="http://schemas.microsoft.com/office/powerpoint/2010/main" val="24309386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t>Performance is N/A because it is a non-HEDIS measure that is not in use in any CMS program that publishes data</a:t>
            </a:r>
          </a:p>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44</a:t>
            </a:fld>
            <a:endParaRPr lang="en-US" altLang="en-US"/>
          </a:p>
        </p:txBody>
      </p:sp>
    </p:spTree>
    <p:extLst>
      <p:ext uri="{BB962C8B-B14F-4D97-AF65-F5344CB8AC3E}">
        <p14:creationId xmlns:p14="http://schemas.microsoft.com/office/powerpoint/2010/main" val="16852513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SDOH, by definition, indicate that "conditions in the environments where people are born, live, learn, work, play, worship and age… affect a wide range of health, functioning and quality-of-life outcomes and risks."  This can include: safe housing, transportation and neighborhoods; racism, discrimination and violence; education, job opportunities and income; access to nutritious foods and physical activity opportunities; polluted air and water; language and literacy skills and more (Healthy People 2030).</a:t>
            </a:r>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45</a:t>
            </a:fld>
            <a:endParaRPr lang="en-US" altLang="en-US"/>
          </a:p>
        </p:txBody>
      </p:sp>
    </p:spTree>
    <p:extLst>
      <p:ext uri="{BB962C8B-B14F-4D97-AF65-F5344CB8AC3E}">
        <p14:creationId xmlns:p14="http://schemas.microsoft.com/office/powerpoint/2010/main" val="2496579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46</a:t>
            </a:fld>
            <a:endParaRPr lang="en-US" altLang="en-US"/>
          </a:p>
        </p:txBody>
      </p:sp>
    </p:spTree>
    <p:extLst>
      <p:ext uri="{BB962C8B-B14F-4D97-AF65-F5344CB8AC3E}">
        <p14:creationId xmlns:p14="http://schemas.microsoft.com/office/powerpoint/2010/main" val="11607137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No performance data available for the Pharmacotherapy measure because it is a HEDIS ECDS measure (plans are having difficulty running ECDS measures in a way that yields sufficient denominator size)</a:t>
            </a:r>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47</a:t>
            </a:fld>
            <a:endParaRPr lang="en-US" altLang="en-US"/>
          </a:p>
        </p:txBody>
      </p:sp>
    </p:spTree>
    <p:extLst>
      <p:ext uri="{BB962C8B-B14F-4D97-AF65-F5344CB8AC3E}">
        <p14:creationId xmlns:p14="http://schemas.microsoft.com/office/powerpoint/2010/main" val="7318597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53</a:t>
            </a:fld>
            <a:endParaRPr lang="en-US" altLang="en-US"/>
          </a:p>
        </p:txBody>
      </p:sp>
    </p:spTree>
    <p:extLst>
      <p:ext uri="{BB962C8B-B14F-4D97-AF65-F5344CB8AC3E}">
        <p14:creationId xmlns:p14="http://schemas.microsoft.com/office/powerpoint/2010/main" val="31456925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1" dirty="0"/>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54</a:t>
            </a:fld>
            <a:endParaRPr lang="en-US" altLang="en-US"/>
          </a:p>
        </p:txBody>
      </p:sp>
    </p:spTree>
    <p:extLst>
      <p:ext uri="{BB962C8B-B14F-4D97-AF65-F5344CB8AC3E}">
        <p14:creationId xmlns:p14="http://schemas.microsoft.com/office/powerpoint/2010/main" val="30411154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56</a:t>
            </a:fld>
            <a:endParaRPr lang="en-US" altLang="en-US"/>
          </a:p>
        </p:txBody>
      </p:sp>
    </p:spTree>
    <p:extLst>
      <p:ext uri="{BB962C8B-B14F-4D97-AF65-F5344CB8AC3E}">
        <p14:creationId xmlns:p14="http://schemas.microsoft.com/office/powerpoint/2010/main" val="2682579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6</a:t>
            </a:fld>
            <a:endParaRPr lang="en-US" altLang="en-US"/>
          </a:p>
        </p:txBody>
      </p:sp>
    </p:spTree>
    <p:extLst>
      <p:ext uri="{BB962C8B-B14F-4D97-AF65-F5344CB8AC3E}">
        <p14:creationId xmlns:p14="http://schemas.microsoft.com/office/powerpoint/2010/main" val="1866422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7</a:t>
            </a:fld>
            <a:endParaRPr lang="en-US" altLang="en-US"/>
          </a:p>
        </p:txBody>
      </p:sp>
    </p:spTree>
    <p:extLst>
      <p:ext uri="{BB962C8B-B14F-4D97-AF65-F5344CB8AC3E}">
        <p14:creationId xmlns:p14="http://schemas.microsoft.com/office/powerpoint/2010/main" val="3729410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13</a:t>
            </a:fld>
            <a:endParaRPr lang="en-US" altLang="en-US"/>
          </a:p>
        </p:txBody>
      </p:sp>
    </p:spTree>
    <p:extLst>
      <p:ext uri="{BB962C8B-B14F-4D97-AF65-F5344CB8AC3E}">
        <p14:creationId xmlns:p14="http://schemas.microsoft.com/office/powerpoint/2010/main" val="2232410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14</a:t>
            </a:fld>
            <a:endParaRPr lang="en-US" altLang="en-US"/>
          </a:p>
        </p:txBody>
      </p:sp>
    </p:spTree>
    <p:extLst>
      <p:ext uri="{BB962C8B-B14F-4D97-AF65-F5344CB8AC3E}">
        <p14:creationId xmlns:p14="http://schemas.microsoft.com/office/powerpoint/2010/main" val="3944889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15</a:t>
            </a:fld>
            <a:endParaRPr lang="en-US" altLang="en-US"/>
          </a:p>
        </p:txBody>
      </p:sp>
    </p:spTree>
    <p:extLst>
      <p:ext uri="{BB962C8B-B14F-4D97-AF65-F5344CB8AC3E}">
        <p14:creationId xmlns:p14="http://schemas.microsoft.com/office/powerpoint/2010/main" val="2577561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17</a:t>
            </a:fld>
            <a:endParaRPr lang="en-US" altLang="en-US"/>
          </a:p>
        </p:txBody>
      </p:sp>
    </p:spTree>
    <p:extLst>
      <p:ext uri="{BB962C8B-B14F-4D97-AF65-F5344CB8AC3E}">
        <p14:creationId xmlns:p14="http://schemas.microsoft.com/office/powerpoint/2010/main" val="10844383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5" name="Group 4"/>
          <p:cNvGrpSpPr/>
          <p:nvPr userDrawn="1"/>
        </p:nvGrpSpPr>
        <p:grpSpPr>
          <a:xfrm>
            <a:off x="-84667" y="0"/>
            <a:ext cx="12310533" cy="6883400"/>
            <a:chOff x="-63500" y="0"/>
            <a:chExt cx="9232900" cy="6883400"/>
          </a:xfrm>
        </p:grpSpPr>
        <p:sp>
          <p:nvSpPr>
            <p:cNvPr id="11" name="Rectangle 10"/>
            <p:cNvSpPr/>
            <p:nvPr userDrawn="1"/>
          </p:nvSpPr>
          <p:spPr bwMode="auto">
            <a:xfrm flipH="1">
              <a:off x="-38100" y="0"/>
              <a:ext cx="9182100" cy="688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9" name="Rectangle 8"/>
            <p:cNvSpPr/>
            <p:nvPr userDrawn="1"/>
          </p:nvSpPr>
          <p:spPr bwMode="auto">
            <a:xfrm flipH="1">
              <a:off x="-63500" y="5816600"/>
              <a:ext cx="9232900" cy="1066800"/>
            </a:xfrm>
            <a:prstGeom prst="rect">
              <a:avLst/>
            </a:prstGeom>
            <a:solidFill>
              <a:srgbClr val="5983A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10" name="Rectangle 9"/>
            <p:cNvSpPr/>
            <p:nvPr userDrawn="1"/>
          </p:nvSpPr>
          <p:spPr bwMode="auto">
            <a:xfrm flipH="1">
              <a:off x="-63500" y="5359400"/>
              <a:ext cx="9232900" cy="457200"/>
            </a:xfrm>
            <a:prstGeom prst="rect">
              <a:avLst/>
            </a:prstGeom>
            <a:solidFill>
              <a:srgbClr val="042F6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grpSp>
      <p:cxnSp>
        <p:nvCxnSpPr>
          <p:cNvPr id="8" name="Straight Connector 7"/>
          <p:cNvCxnSpPr/>
          <p:nvPr userDrawn="1"/>
        </p:nvCxnSpPr>
        <p:spPr bwMode="auto">
          <a:xfrm>
            <a:off x="304800" y="2819400"/>
            <a:ext cx="9347200" cy="0"/>
          </a:xfrm>
          <a:prstGeom prst="line">
            <a:avLst/>
          </a:prstGeom>
          <a:solidFill>
            <a:schemeClr val="accent1"/>
          </a:solidFill>
          <a:ln w="9525" cap="flat" cmpd="sng" algn="ctr">
            <a:solidFill>
              <a:srgbClr val="57768E"/>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4099" name="Rectangle 3"/>
          <p:cNvSpPr>
            <a:spLocks noGrp="1" noChangeArrowheads="1"/>
          </p:cNvSpPr>
          <p:nvPr>
            <p:ph type="ctrTitle"/>
          </p:nvPr>
        </p:nvSpPr>
        <p:spPr>
          <a:xfrm>
            <a:off x="304800" y="1981200"/>
            <a:ext cx="9042400" cy="685800"/>
          </a:xfrm>
        </p:spPr>
        <p:txBody>
          <a:bodyPr/>
          <a:lstStyle>
            <a:lvl1pPr>
              <a:defRPr sz="3600">
                <a:solidFill>
                  <a:srgbClr val="042F63"/>
                </a:solidFill>
              </a:defRPr>
            </a:lvl1pPr>
          </a:lstStyle>
          <a:p>
            <a:pPr lvl="0"/>
            <a:r>
              <a:rPr lang="en-US" noProof="0"/>
              <a:t>Click to edit Master title style</a:t>
            </a:r>
          </a:p>
        </p:txBody>
      </p:sp>
      <p:sp>
        <p:nvSpPr>
          <p:cNvPr id="4100" name="Rectangle 4"/>
          <p:cNvSpPr>
            <a:spLocks noGrp="1" noChangeArrowheads="1"/>
          </p:cNvSpPr>
          <p:nvPr>
            <p:ph type="subTitle" idx="1"/>
          </p:nvPr>
        </p:nvSpPr>
        <p:spPr>
          <a:xfrm>
            <a:off x="304800" y="2971800"/>
            <a:ext cx="9042400" cy="457200"/>
          </a:xfrm>
        </p:spPr>
        <p:txBody>
          <a:bodyPr/>
          <a:lstStyle>
            <a:lvl1pPr marL="0" indent="0">
              <a:lnSpc>
                <a:spcPct val="70000"/>
              </a:lnSpc>
              <a:buFont typeface="Wingdings" charset="0"/>
              <a:buNone/>
              <a:defRPr sz="1800" b="0">
                <a:solidFill>
                  <a:srgbClr val="042F63"/>
                </a:solidFill>
              </a:defRPr>
            </a:lvl1pPr>
          </a:lstStyle>
          <a:p>
            <a:pPr lvl="0"/>
            <a:r>
              <a:rPr lang="en-US" noProof="0"/>
              <a:t>Click to edit Master subtitle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11677" y="6019800"/>
            <a:ext cx="951723" cy="685800"/>
          </a:xfrm>
          <a:prstGeom prst="rect">
            <a:avLst/>
          </a:prstGeom>
        </p:spPr>
      </p:pic>
      <p:sp>
        <p:nvSpPr>
          <p:cNvPr id="23" name="Date Placeholder 22"/>
          <p:cNvSpPr>
            <a:spLocks noGrp="1"/>
          </p:cNvSpPr>
          <p:nvPr>
            <p:ph type="dt" sz="half" idx="10"/>
          </p:nvPr>
        </p:nvSpPr>
        <p:spPr>
          <a:xfrm>
            <a:off x="304800" y="3581399"/>
            <a:ext cx="1828800" cy="365125"/>
          </a:xfrm>
        </p:spPr>
        <p:txBody>
          <a:bodyPr/>
          <a:lstStyle>
            <a:lvl1pPr>
              <a:defRPr sz="1300" i="1">
                <a:solidFill>
                  <a:srgbClr val="042F63"/>
                </a:solidFill>
              </a:defRPr>
            </a:lvl1pPr>
          </a:lstStyle>
          <a:p>
            <a:fld id="{5A109F62-7FB1-C349-8E47-EA7326C562CD}" type="datetime4">
              <a:rPr lang="en-US" smtClean="0"/>
              <a:pPr/>
              <a:t>August 5, 2021</a:t>
            </a:fld>
            <a:endParaRPr lang="en-US"/>
          </a:p>
        </p:txBody>
      </p:sp>
      <p:sp>
        <p:nvSpPr>
          <p:cNvPr id="25" name="Slide Number Placeholder 24"/>
          <p:cNvSpPr>
            <a:spLocks noGrp="1"/>
          </p:cNvSpPr>
          <p:nvPr>
            <p:ph type="sldNum" sz="quarter" idx="12"/>
          </p:nvPr>
        </p:nvSpPr>
        <p:spPr/>
        <p:txBody>
          <a:bodyPr/>
          <a:lstStyle/>
          <a:p>
            <a:fld id="{DB235788-441D-D445-8428-526D986C9026}" type="slidenum">
              <a:rPr lang="en-US" smtClean="0"/>
              <a:t>‹#›</a:t>
            </a:fld>
            <a:endParaRPr lang="en-US"/>
          </a:p>
        </p:txBody>
      </p:sp>
      <p:sp>
        <p:nvSpPr>
          <p:cNvPr id="32" name="TextBox 31"/>
          <p:cNvSpPr txBox="1"/>
          <p:nvPr userDrawn="1"/>
        </p:nvSpPr>
        <p:spPr>
          <a:xfrm>
            <a:off x="-1524000" y="-711200"/>
            <a:ext cx="184731" cy="461665"/>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813578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a:p>
        </p:txBody>
      </p:sp>
      <p:sp>
        <p:nvSpPr>
          <p:cNvPr id="8" name="Date Placeholder 4"/>
          <p:cNvSpPr>
            <a:spLocks noGrp="1"/>
          </p:cNvSpPr>
          <p:nvPr>
            <p:ph type="dt" sz="half" idx="11"/>
          </p:nvPr>
        </p:nvSpPr>
        <p:spPr>
          <a:xfrm>
            <a:off x="304800" y="6356351"/>
            <a:ext cx="1828800" cy="365125"/>
          </a:xfrm>
        </p:spPr>
        <p:txBody>
          <a:bodyPr/>
          <a:lstStyle>
            <a:lvl1pPr>
              <a:defRPr/>
            </a:lvl1pPr>
          </a:lstStyle>
          <a:p>
            <a:fld id="{28FE2A27-7AAD-554B-B010-E95C7A36DB36}" type="datetime4">
              <a:rPr lang="en-US" smtClean="0"/>
              <a:t>August 5, 2021</a:t>
            </a:fld>
            <a:endParaRPr lang="en-US"/>
          </a:p>
        </p:txBody>
      </p:sp>
      <p:sp>
        <p:nvSpPr>
          <p:cNvPr id="9" name="Footer Placeholder 5"/>
          <p:cNvSpPr>
            <a:spLocks noGrp="1"/>
          </p:cNvSpPr>
          <p:nvPr>
            <p:ph type="ftr" sz="quarter" idx="12"/>
          </p:nvPr>
        </p:nvSpPr>
        <p:spPr>
          <a:xfrm>
            <a:off x="2133600" y="6356351"/>
            <a:ext cx="7823198" cy="365125"/>
          </a:xfrm>
        </p:spPr>
        <p:txBody>
          <a:bodyPr/>
          <a:lstStyle>
            <a:lvl1pPr>
              <a:defRPr/>
            </a:lvl1pPr>
          </a:lstStyle>
          <a:p>
            <a:r>
              <a:rPr lang="en-US"/>
              <a:t>(Name of Presentation)</a:t>
            </a:r>
          </a:p>
        </p:txBody>
      </p:sp>
    </p:spTree>
    <p:extLst>
      <p:ext uri="{BB962C8B-B14F-4D97-AF65-F5344CB8AC3E}">
        <p14:creationId xmlns:p14="http://schemas.microsoft.com/office/powerpoint/2010/main" val="2094699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1219200"/>
            <a:ext cx="2743200" cy="3886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1" y="1219200"/>
            <a:ext cx="7719484" cy="3886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a:p>
        </p:txBody>
      </p:sp>
      <p:sp>
        <p:nvSpPr>
          <p:cNvPr id="8" name="Date Placeholder 4"/>
          <p:cNvSpPr>
            <a:spLocks noGrp="1"/>
          </p:cNvSpPr>
          <p:nvPr>
            <p:ph type="dt" sz="half" idx="11"/>
          </p:nvPr>
        </p:nvSpPr>
        <p:spPr>
          <a:xfrm>
            <a:off x="304800" y="6356351"/>
            <a:ext cx="1828800" cy="365125"/>
          </a:xfrm>
        </p:spPr>
        <p:txBody>
          <a:bodyPr/>
          <a:lstStyle>
            <a:lvl1pPr>
              <a:defRPr/>
            </a:lvl1pPr>
          </a:lstStyle>
          <a:p>
            <a:fld id="{744AF51B-76CF-A64E-BF1B-2E3E93DD87CE}" type="datetime4">
              <a:rPr lang="en-US" smtClean="0"/>
              <a:t>August 5, 2021</a:t>
            </a:fld>
            <a:endParaRPr lang="en-US"/>
          </a:p>
        </p:txBody>
      </p:sp>
      <p:sp>
        <p:nvSpPr>
          <p:cNvPr id="9" name="Footer Placeholder 5"/>
          <p:cNvSpPr>
            <a:spLocks noGrp="1"/>
          </p:cNvSpPr>
          <p:nvPr>
            <p:ph type="ftr" sz="quarter" idx="12"/>
          </p:nvPr>
        </p:nvSpPr>
        <p:spPr>
          <a:xfrm>
            <a:off x="2133600" y="6356351"/>
            <a:ext cx="7823198" cy="365125"/>
          </a:xfrm>
        </p:spPr>
        <p:txBody>
          <a:bodyPr/>
          <a:lstStyle>
            <a:lvl1pPr>
              <a:defRPr/>
            </a:lvl1pPr>
          </a:lstStyle>
          <a:p>
            <a:r>
              <a:rPr lang="en-US"/>
              <a:t>(Name of Presentation)</a:t>
            </a:r>
          </a:p>
        </p:txBody>
      </p:sp>
    </p:spTree>
    <p:extLst>
      <p:ext uri="{BB962C8B-B14F-4D97-AF65-F5344CB8AC3E}">
        <p14:creationId xmlns:p14="http://schemas.microsoft.com/office/powerpoint/2010/main" val="1432086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bg1">
            <a:lumMod val="95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701"/>
            </a:lvl1pPr>
          </a:lstStyle>
          <a:p>
            <a:r>
              <a:rPr lang="en-US"/>
              <a:t>Click to edit Master title style</a:t>
            </a:r>
          </a:p>
        </p:txBody>
      </p:sp>
      <p:sp>
        <p:nvSpPr>
          <p:cNvPr id="6" name="Content Placeholder 6"/>
          <p:cNvSpPr>
            <a:spLocks noGrp="1"/>
          </p:cNvSpPr>
          <p:nvPr>
            <p:ph sz="quarter" idx="13"/>
          </p:nvPr>
        </p:nvSpPr>
        <p:spPr>
          <a:xfrm>
            <a:off x="6781979" y="1295400"/>
            <a:ext cx="4192092" cy="457200"/>
          </a:xfrm>
        </p:spPr>
        <p:txBody>
          <a:bodyPr/>
          <a:lstStyle/>
          <a:p>
            <a:pPr lvl="0"/>
            <a:r>
              <a:rPr lang="en-US"/>
              <a:t>Click to edit Master text styles</a:t>
            </a:r>
          </a:p>
        </p:txBody>
      </p:sp>
      <p:sp>
        <p:nvSpPr>
          <p:cNvPr id="7" name="Content Placeholder 6"/>
          <p:cNvSpPr>
            <a:spLocks noGrp="1"/>
          </p:cNvSpPr>
          <p:nvPr>
            <p:ph sz="quarter" idx="14"/>
          </p:nvPr>
        </p:nvSpPr>
        <p:spPr>
          <a:xfrm>
            <a:off x="6781979" y="1917700"/>
            <a:ext cx="4192092" cy="4102100"/>
          </a:xfrm>
        </p:spPr>
        <p:txBody>
          <a:bodyPr/>
          <a:lstStyle/>
          <a:p>
            <a:pPr lvl="0"/>
            <a:r>
              <a:rPr lang="en-US"/>
              <a:t>Click to edit Master text styles</a:t>
            </a:r>
          </a:p>
        </p:txBody>
      </p:sp>
      <p:sp>
        <p:nvSpPr>
          <p:cNvPr id="8" name="Rectangle 6"/>
          <p:cNvSpPr>
            <a:spLocks noGrp="1" noChangeArrowheads="1"/>
          </p:cNvSpPr>
          <p:nvPr>
            <p:ph type="sldNum" sz="quarter" idx="15"/>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a:p>
        </p:txBody>
      </p:sp>
      <p:sp>
        <p:nvSpPr>
          <p:cNvPr id="9" name="Date Placeholder 4"/>
          <p:cNvSpPr>
            <a:spLocks noGrp="1"/>
          </p:cNvSpPr>
          <p:nvPr>
            <p:ph type="dt" sz="half" idx="11"/>
          </p:nvPr>
        </p:nvSpPr>
        <p:spPr>
          <a:xfrm>
            <a:off x="304800" y="6356351"/>
            <a:ext cx="1828800" cy="365125"/>
          </a:xfrm>
        </p:spPr>
        <p:txBody>
          <a:bodyPr/>
          <a:lstStyle>
            <a:lvl1pPr>
              <a:defRPr/>
            </a:lvl1pPr>
          </a:lstStyle>
          <a:p>
            <a:fld id="{FFA7E492-4470-A546-B1DE-4D854056694F}" type="datetime4">
              <a:rPr lang="en-US" smtClean="0"/>
              <a:t>August 5, 2021</a:t>
            </a:fld>
            <a:endParaRPr lang="en-US"/>
          </a:p>
        </p:txBody>
      </p:sp>
      <p:sp>
        <p:nvSpPr>
          <p:cNvPr id="10" name="Footer Placeholder 5"/>
          <p:cNvSpPr>
            <a:spLocks noGrp="1"/>
          </p:cNvSpPr>
          <p:nvPr>
            <p:ph type="ftr" sz="quarter" idx="12"/>
          </p:nvPr>
        </p:nvSpPr>
        <p:spPr>
          <a:xfrm>
            <a:off x="2133600" y="6356351"/>
            <a:ext cx="7823198" cy="365125"/>
          </a:xfrm>
        </p:spPr>
        <p:txBody>
          <a:bodyPr/>
          <a:lstStyle>
            <a:lvl1pPr>
              <a:defRPr/>
            </a:lvl1pPr>
          </a:lstStyle>
          <a:p>
            <a:r>
              <a:rPr lang="en-US"/>
              <a:t>(Name of Presentation)</a:t>
            </a:r>
          </a:p>
        </p:txBody>
      </p:sp>
    </p:spTree>
    <p:extLst>
      <p:ext uri="{BB962C8B-B14F-4D97-AF65-F5344CB8AC3E}">
        <p14:creationId xmlns:p14="http://schemas.microsoft.com/office/powerpoint/2010/main" val="1671952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a:p>
        </p:txBody>
      </p:sp>
      <p:sp>
        <p:nvSpPr>
          <p:cNvPr id="5" name="Date Placeholder 4"/>
          <p:cNvSpPr>
            <a:spLocks noGrp="1"/>
          </p:cNvSpPr>
          <p:nvPr>
            <p:ph type="dt" sz="half" idx="11"/>
          </p:nvPr>
        </p:nvSpPr>
        <p:spPr>
          <a:xfrm>
            <a:off x="304800" y="6356351"/>
            <a:ext cx="1828800" cy="365125"/>
          </a:xfrm>
        </p:spPr>
        <p:txBody>
          <a:bodyPr/>
          <a:lstStyle>
            <a:lvl1pPr>
              <a:defRPr/>
            </a:lvl1pPr>
          </a:lstStyle>
          <a:p>
            <a:fld id="{90C625A7-740D-8D42-9CA4-E46887EDD95E}" type="datetime4">
              <a:rPr lang="en-US" smtClean="0"/>
              <a:t>August 5, 2021</a:t>
            </a:fld>
            <a:endParaRPr lang="en-US"/>
          </a:p>
        </p:txBody>
      </p:sp>
      <p:sp>
        <p:nvSpPr>
          <p:cNvPr id="6" name="Footer Placeholder 5"/>
          <p:cNvSpPr>
            <a:spLocks noGrp="1"/>
          </p:cNvSpPr>
          <p:nvPr>
            <p:ph type="ftr" sz="quarter" idx="12"/>
          </p:nvPr>
        </p:nvSpPr>
        <p:spPr>
          <a:xfrm>
            <a:off x="2133600" y="6356351"/>
            <a:ext cx="7823198" cy="365125"/>
          </a:xfrm>
        </p:spPr>
        <p:txBody>
          <a:bodyPr/>
          <a:lstStyle>
            <a:lvl1pPr>
              <a:defRPr/>
            </a:lvl1pPr>
          </a:lstStyle>
          <a:p>
            <a:r>
              <a:rPr lang="en-US"/>
              <a:t>(Name of Presentation)</a:t>
            </a:r>
          </a:p>
        </p:txBody>
      </p:sp>
    </p:spTree>
    <p:extLst>
      <p:ext uri="{BB962C8B-B14F-4D97-AF65-F5344CB8AC3E}">
        <p14:creationId xmlns:p14="http://schemas.microsoft.com/office/powerpoint/2010/main" val="2221986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8" name="Rectangle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a:p>
        </p:txBody>
      </p:sp>
      <p:sp>
        <p:nvSpPr>
          <p:cNvPr id="7" name="Date Placeholder 4"/>
          <p:cNvSpPr>
            <a:spLocks noGrp="1"/>
          </p:cNvSpPr>
          <p:nvPr>
            <p:ph type="dt" sz="half" idx="11"/>
          </p:nvPr>
        </p:nvSpPr>
        <p:spPr>
          <a:xfrm>
            <a:off x="304800" y="6356351"/>
            <a:ext cx="1828800" cy="365125"/>
          </a:xfrm>
        </p:spPr>
        <p:txBody>
          <a:bodyPr/>
          <a:lstStyle>
            <a:lvl1pPr>
              <a:defRPr/>
            </a:lvl1pPr>
          </a:lstStyle>
          <a:p>
            <a:fld id="{027587D6-125B-C44B-BA46-615470338718}" type="datetime4">
              <a:rPr lang="en-US" smtClean="0"/>
              <a:t>August 5, 2021</a:t>
            </a:fld>
            <a:endParaRPr lang="en-US"/>
          </a:p>
        </p:txBody>
      </p:sp>
      <p:sp>
        <p:nvSpPr>
          <p:cNvPr id="11" name="Footer Placeholder 5"/>
          <p:cNvSpPr>
            <a:spLocks noGrp="1"/>
          </p:cNvSpPr>
          <p:nvPr>
            <p:ph type="ftr" sz="quarter" idx="12"/>
          </p:nvPr>
        </p:nvSpPr>
        <p:spPr>
          <a:xfrm>
            <a:off x="2133600" y="6356351"/>
            <a:ext cx="7823198" cy="365125"/>
          </a:xfrm>
        </p:spPr>
        <p:txBody>
          <a:bodyPr/>
          <a:lstStyle>
            <a:lvl1pPr>
              <a:defRPr/>
            </a:lvl1pPr>
          </a:lstStyle>
          <a:p>
            <a:r>
              <a:rPr lang="en-US"/>
              <a:t>(Name of Presentation)</a:t>
            </a:r>
          </a:p>
        </p:txBody>
      </p:sp>
    </p:spTree>
    <p:extLst>
      <p:ext uri="{BB962C8B-B14F-4D97-AF65-F5344CB8AC3E}">
        <p14:creationId xmlns:p14="http://schemas.microsoft.com/office/powerpoint/2010/main" val="1372915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485900"/>
            <a:ext cx="5384799" cy="4114800"/>
          </a:xfrm>
        </p:spPr>
        <p:txBody>
          <a:bodyPr/>
          <a:lstStyle>
            <a:lvl1pPr>
              <a:defRPr sz="2800"/>
            </a:lvl1pPr>
            <a:lvl2pPr>
              <a:defRPr sz="2400"/>
            </a:lvl2pPr>
            <a:lvl3pPr>
              <a:defRPr sz="2000"/>
            </a:lvl3pPr>
            <a:lvl4pPr>
              <a:defRPr sz="16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23517" y="1485900"/>
            <a:ext cx="5585883" cy="4114800"/>
          </a:xfrm>
        </p:spPr>
        <p:txBody>
          <a:bodyPr/>
          <a:lstStyle>
            <a:lvl1pPr>
              <a:defRPr sz="2800"/>
            </a:lvl1pPr>
            <a:lvl2pPr>
              <a:defRPr sz="2400"/>
            </a:lvl2pPr>
            <a:lvl3pPr>
              <a:defRPr sz="2000"/>
            </a:lvl3pPr>
            <a:lvl4pPr>
              <a:defRPr sz="16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11176000" y="6400800"/>
            <a:ext cx="711200" cy="228600"/>
          </a:xfrm>
          <a:prstGeom prst="rect">
            <a:avLst/>
          </a:prstGeom>
          <a:ln/>
        </p:spPr>
        <p:txBody>
          <a:bodyPr/>
          <a:lstStyle>
            <a:lvl1pPr>
              <a:defRPr/>
            </a:lvl1pPr>
          </a:lstStyle>
          <a:p>
            <a:fld id="{5513C606-EAC7-4D1C-9331-6FBCEA5FBD72}" type="slidenum">
              <a:rPr lang="en-US" altLang="en-US"/>
              <a:pPr/>
              <a:t>‹#›</a:t>
            </a:fld>
            <a:endParaRPr lang="en-US" altLang="en-US"/>
          </a:p>
        </p:txBody>
      </p:sp>
      <p:sp>
        <p:nvSpPr>
          <p:cNvPr id="8" name="Date Placeholder 4"/>
          <p:cNvSpPr>
            <a:spLocks noGrp="1"/>
          </p:cNvSpPr>
          <p:nvPr>
            <p:ph type="dt" sz="half" idx="11"/>
          </p:nvPr>
        </p:nvSpPr>
        <p:spPr>
          <a:xfrm>
            <a:off x="304800" y="6356351"/>
            <a:ext cx="1828800" cy="365125"/>
          </a:xfrm>
        </p:spPr>
        <p:txBody>
          <a:bodyPr/>
          <a:lstStyle>
            <a:lvl1pPr>
              <a:defRPr/>
            </a:lvl1pPr>
          </a:lstStyle>
          <a:p>
            <a:fld id="{48C73489-7920-D24B-8036-216817999CFA}" type="datetime4">
              <a:rPr lang="en-US" smtClean="0"/>
              <a:t>August 5, 2021</a:t>
            </a:fld>
            <a:endParaRPr lang="en-US"/>
          </a:p>
        </p:txBody>
      </p:sp>
      <p:sp>
        <p:nvSpPr>
          <p:cNvPr id="9" name="Footer Placeholder 5"/>
          <p:cNvSpPr>
            <a:spLocks noGrp="1"/>
          </p:cNvSpPr>
          <p:nvPr>
            <p:ph type="ftr" sz="quarter" idx="12"/>
          </p:nvPr>
        </p:nvSpPr>
        <p:spPr>
          <a:xfrm>
            <a:off x="2133600" y="6356351"/>
            <a:ext cx="7823198" cy="365125"/>
          </a:xfrm>
        </p:spPr>
        <p:txBody>
          <a:bodyPr/>
          <a:lstStyle>
            <a:lvl1pPr>
              <a:defRPr/>
            </a:lvl1pPr>
          </a:lstStyle>
          <a:p>
            <a:r>
              <a:rPr lang="en-US"/>
              <a:t>(Name of Presentation)</a:t>
            </a:r>
          </a:p>
        </p:txBody>
      </p:sp>
    </p:spTree>
    <p:extLst>
      <p:ext uri="{BB962C8B-B14F-4D97-AF65-F5344CB8AC3E}">
        <p14:creationId xmlns:p14="http://schemas.microsoft.com/office/powerpoint/2010/main" val="3726545254"/>
      </p:ext>
    </p:extLst>
  </p:cSld>
  <p:clrMapOvr>
    <a:masterClrMapping/>
  </p:clrMapOvr>
  <p:extLst>
    <p:ext uri="{DCECCB84-F9BA-43D5-87BE-67443E8EF086}">
      <p15:sldGuideLst xmlns:p15="http://schemas.microsoft.com/office/powerpoint/2012/main">
        <p15:guide id="1" pos="3840" userDrawn="1">
          <p15:clr>
            <a:srgbClr val="FBAE40"/>
          </p15:clr>
        </p15:guide>
        <p15:guide id="2" pos="320" userDrawn="1">
          <p15:clr>
            <a:srgbClr val="FBAE40"/>
          </p15:clr>
        </p15:guide>
        <p15:guide id="3" orient="horz" pos="2160" userDrawn="1">
          <p15:clr>
            <a:srgbClr val="FBAE40"/>
          </p15:clr>
        </p15:guide>
        <p15:guide id="4" orient="horz" pos="93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20700" y="1498600"/>
            <a:ext cx="5386917"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20700" y="2138364"/>
            <a:ext cx="5386917" cy="3616325"/>
          </a:xfrm>
        </p:spPr>
        <p:txBody>
          <a:bodyPr/>
          <a:lstStyle>
            <a:lvl1pPr>
              <a:defRPr sz="24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04467" y="1498600"/>
            <a:ext cx="5389033"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04467" y="2138364"/>
            <a:ext cx="5389033" cy="3616325"/>
          </a:xfrm>
        </p:spPr>
        <p:txBody>
          <a:bodyPr/>
          <a:lstStyle>
            <a:lvl1pPr>
              <a:defRPr sz="2400"/>
            </a:lvl1pPr>
            <a:lvl2pPr>
              <a:defRPr sz="2100"/>
            </a:lvl2pPr>
            <a:lvl3pPr>
              <a:defRPr sz="1600"/>
            </a:lvl3pPr>
            <a:lvl4pPr>
              <a:defRPr sz="1400"/>
            </a:lvl4pPr>
            <a:lvl5pPr>
              <a:defRPr sz="12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06400" y="76200"/>
            <a:ext cx="11379200" cy="654288"/>
          </a:xfrm>
        </p:spPr>
        <p:txBody>
          <a:bodyPr/>
          <a:lstStyle/>
          <a:p>
            <a:r>
              <a:rPr lang="en-US"/>
              <a:t>Click to edit Master title style</a:t>
            </a:r>
          </a:p>
        </p:txBody>
      </p:sp>
      <p:sp>
        <p:nvSpPr>
          <p:cNvPr id="10" name="Rectangle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a:p>
        </p:txBody>
      </p:sp>
      <p:sp>
        <p:nvSpPr>
          <p:cNvPr id="13" name="Date Placeholder 4"/>
          <p:cNvSpPr>
            <a:spLocks noGrp="1"/>
          </p:cNvSpPr>
          <p:nvPr>
            <p:ph type="dt" sz="half" idx="11"/>
          </p:nvPr>
        </p:nvSpPr>
        <p:spPr>
          <a:xfrm>
            <a:off x="304800" y="6356351"/>
            <a:ext cx="1828800" cy="365125"/>
          </a:xfrm>
        </p:spPr>
        <p:txBody>
          <a:bodyPr/>
          <a:lstStyle>
            <a:lvl1pPr>
              <a:defRPr/>
            </a:lvl1pPr>
          </a:lstStyle>
          <a:p>
            <a:fld id="{33FF7C1B-6CD2-1740-9883-527EC24B6AFF}" type="datetime4">
              <a:rPr lang="en-US" smtClean="0"/>
              <a:t>August 5, 2021</a:t>
            </a:fld>
            <a:endParaRPr lang="en-US"/>
          </a:p>
        </p:txBody>
      </p:sp>
      <p:sp>
        <p:nvSpPr>
          <p:cNvPr id="14" name="Footer Placeholder 5"/>
          <p:cNvSpPr>
            <a:spLocks noGrp="1"/>
          </p:cNvSpPr>
          <p:nvPr>
            <p:ph type="ftr" sz="quarter" idx="12"/>
          </p:nvPr>
        </p:nvSpPr>
        <p:spPr>
          <a:xfrm>
            <a:off x="2133600" y="6356351"/>
            <a:ext cx="7823198" cy="365125"/>
          </a:xfrm>
        </p:spPr>
        <p:txBody>
          <a:bodyPr/>
          <a:lstStyle>
            <a:lvl1pPr>
              <a:defRPr/>
            </a:lvl1pPr>
          </a:lstStyle>
          <a:p>
            <a:r>
              <a:rPr lang="en-US"/>
              <a:t>(Name of Presentation)</a:t>
            </a:r>
          </a:p>
        </p:txBody>
      </p:sp>
    </p:spTree>
    <p:extLst>
      <p:ext uri="{BB962C8B-B14F-4D97-AF65-F5344CB8AC3E}">
        <p14:creationId xmlns:p14="http://schemas.microsoft.com/office/powerpoint/2010/main" val="1032560945"/>
      </p:ext>
    </p:extLst>
  </p:cSld>
  <p:clrMapOvr>
    <a:masterClrMapping/>
  </p:clrMapOvr>
  <p:extLst>
    <p:ext uri="{DCECCB84-F9BA-43D5-87BE-67443E8EF086}">
      <p15:sldGuideLst xmlns:p15="http://schemas.microsoft.com/office/powerpoint/2012/main">
        <p15:guide id="1" orient="horz" pos="936" userDrawn="1">
          <p15:clr>
            <a:srgbClr val="FBAE40"/>
          </p15:clr>
        </p15:guide>
        <p15:guide id="2" pos="320" userDrawn="1">
          <p15:clr>
            <a:srgbClr val="FBAE40"/>
          </p15:clr>
        </p15:guide>
        <p15:guide id="3" pos="3720" userDrawn="1">
          <p15:clr>
            <a:srgbClr val="FBAE40"/>
          </p15:clr>
        </p15:guide>
        <p15:guide id="4"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1843619" y="2676527"/>
            <a:ext cx="18473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defRPr/>
            </a:pPr>
            <a:endParaRPr lang="en-US" sz="2400"/>
          </a:p>
        </p:txBody>
      </p:sp>
      <p:sp>
        <p:nvSpPr>
          <p:cNvPr id="2" name="Title 1"/>
          <p:cNvSpPr>
            <a:spLocks noGrp="1"/>
          </p:cNvSpPr>
          <p:nvPr>
            <p:ph type="title"/>
          </p:nvPr>
        </p:nvSpPr>
        <p:spPr/>
        <p:txBody>
          <a:bodyPr/>
          <a:lstStyle/>
          <a:p>
            <a:r>
              <a:rPr lang="en-US"/>
              <a:t>Click to edit Master title style</a:t>
            </a:r>
          </a:p>
        </p:txBody>
      </p:sp>
      <p:sp>
        <p:nvSpPr>
          <p:cNvPr id="4" name="Rectangle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lvl1pPr>
          </a:lstStyle>
          <a:p>
            <a:fld id="{6FA2B3E3-6456-4850-BD99-98521F0C7E10}" type="slidenum">
              <a:rPr lang="en-US" altLang="en-US"/>
              <a:pPr/>
              <a:t>‹#›</a:t>
            </a:fld>
            <a:endParaRPr lang="en-US" altLang="en-US"/>
          </a:p>
        </p:txBody>
      </p:sp>
      <p:sp>
        <p:nvSpPr>
          <p:cNvPr id="7" name="Date Placeholder 4"/>
          <p:cNvSpPr>
            <a:spLocks noGrp="1"/>
          </p:cNvSpPr>
          <p:nvPr>
            <p:ph type="dt" sz="half" idx="11"/>
          </p:nvPr>
        </p:nvSpPr>
        <p:spPr>
          <a:xfrm>
            <a:off x="304800" y="6356351"/>
            <a:ext cx="1828800" cy="365125"/>
          </a:xfrm>
        </p:spPr>
        <p:txBody>
          <a:bodyPr/>
          <a:lstStyle>
            <a:lvl1pPr>
              <a:defRPr/>
            </a:lvl1pPr>
          </a:lstStyle>
          <a:p>
            <a:fld id="{7007C3F9-F099-CC45-822B-549619B51433}" type="datetime4">
              <a:rPr lang="en-US" smtClean="0"/>
              <a:t>August 5, 2021</a:t>
            </a:fld>
            <a:endParaRPr lang="en-US"/>
          </a:p>
        </p:txBody>
      </p:sp>
      <p:sp>
        <p:nvSpPr>
          <p:cNvPr id="8" name="Footer Placeholder 5"/>
          <p:cNvSpPr>
            <a:spLocks noGrp="1"/>
          </p:cNvSpPr>
          <p:nvPr>
            <p:ph type="ftr" sz="quarter" idx="12"/>
          </p:nvPr>
        </p:nvSpPr>
        <p:spPr>
          <a:xfrm>
            <a:off x="2133600" y="6356351"/>
            <a:ext cx="7823198" cy="365125"/>
          </a:xfrm>
        </p:spPr>
        <p:txBody>
          <a:bodyPr/>
          <a:lstStyle>
            <a:lvl1pPr>
              <a:defRPr/>
            </a:lvl1pPr>
          </a:lstStyle>
          <a:p>
            <a:r>
              <a:rPr lang="en-US"/>
              <a:t>(Name of Presentation)</a:t>
            </a:r>
          </a:p>
        </p:txBody>
      </p:sp>
    </p:spTree>
    <p:extLst>
      <p:ext uri="{BB962C8B-B14F-4D97-AF65-F5344CB8AC3E}">
        <p14:creationId xmlns:p14="http://schemas.microsoft.com/office/powerpoint/2010/main" val="945555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a:p>
        </p:txBody>
      </p:sp>
      <p:sp>
        <p:nvSpPr>
          <p:cNvPr id="6" name="Date Placeholder 4"/>
          <p:cNvSpPr>
            <a:spLocks noGrp="1"/>
          </p:cNvSpPr>
          <p:nvPr>
            <p:ph type="dt" sz="half" idx="11"/>
          </p:nvPr>
        </p:nvSpPr>
        <p:spPr>
          <a:xfrm>
            <a:off x="304800" y="6356351"/>
            <a:ext cx="1828800" cy="365125"/>
          </a:xfrm>
        </p:spPr>
        <p:txBody>
          <a:bodyPr/>
          <a:lstStyle>
            <a:lvl1pPr>
              <a:defRPr/>
            </a:lvl1pPr>
          </a:lstStyle>
          <a:p>
            <a:fld id="{F3843771-66B0-3742-B707-1B22E1F4EB8D}" type="datetime4">
              <a:rPr lang="en-US" smtClean="0"/>
              <a:t>August 5, 2021</a:t>
            </a:fld>
            <a:endParaRPr lang="en-US"/>
          </a:p>
        </p:txBody>
      </p:sp>
      <p:sp>
        <p:nvSpPr>
          <p:cNvPr id="7" name="Footer Placeholder 5"/>
          <p:cNvSpPr>
            <a:spLocks noGrp="1"/>
          </p:cNvSpPr>
          <p:nvPr>
            <p:ph type="ftr" sz="quarter" idx="12"/>
          </p:nvPr>
        </p:nvSpPr>
        <p:spPr>
          <a:xfrm>
            <a:off x="2133600" y="6356351"/>
            <a:ext cx="7823198" cy="365125"/>
          </a:xfrm>
        </p:spPr>
        <p:txBody>
          <a:bodyPr/>
          <a:lstStyle>
            <a:lvl1pPr>
              <a:defRPr/>
            </a:lvl1pPr>
          </a:lstStyle>
          <a:p>
            <a:r>
              <a:rPr lang="en-US"/>
              <a:t>(Name of Presentation)</a:t>
            </a:r>
          </a:p>
        </p:txBody>
      </p:sp>
    </p:spTree>
    <p:extLst>
      <p:ext uri="{BB962C8B-B14F-4D97-AF65-F5344CB8AC3E}">
        <p14:creationId xmlns:p14="http://schemas.microsoft.com/office/powerpoint/2010/main" val="311963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4" y="1462089"/>
            <a:ext cx="6815668" cy="4633913"/>
          </a:xfrm>
        </p:spPr>
        <p:txBody>
          <a:bodyPr/>
          <a:lstStyle>
            <a:lvl1pPr>
              <a:defRPr sz="3200"/>
            </a:lvl1pPr>
            <a:lvl2pPr>
              <a:defRPr sz="2800"/>
            </a:lvl2pPr>
            <a:lvl3pPr>
              <a:defRPr sz="2400"/>
            </a:lvl3pPr>
            <a:lvl4pPr>
              <a:defRPr sz="20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478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Title 1"/>
          <p:cNvSpPr>
            <a:spLocks noGrp="1"/>
          </p:cNvSpPr>
          <p:nvPr>
            <p:ph type="title"/>
          </p:nvPr>
        </p:nvSpPr>
        <p:spPr>
          <a:xfrm>
            <a:off x="406400" y="76200"/>
            <a:ext cx="11379200" cy="654288"/>
          </a:xfrm>
        </p:spPr>
        <p:txBody>
          <a:bodyPr/>
          <a:lstStyle/>
          <a:p>
            <a:r>
              <a:rPr lang="en-US"/>
              <a:t>Click to edit Master title style</a:t>
            </a:r>
          </a:p>
        </p:txBody>
      </p:sp>
      <p:sp>
        <p:nvSpPr>
          <p:cNvPr id="7" name="Slide Number Placeholder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a:p>
        </p:txBody>
      </p:sp>
      <p:sp>
        <p:nvSpPr>
          <p:cNvPr id="10" name="Date Placeholder 4"/>
          <p:cNvSpPr>
            <a:spLocks noGrp="1"/>
          </p:cNvSpPr>
          <p:nvPr>
            <p:ph type="dt" sz="half" idx="11"/>
          </p:nvPr>
        </p:nvSpPr>
        <p:spPr>
          <a:xfrm>
            <a:off x="304800" y="6356351"/>
            <a:ext cx="1828800" cy="365125"/>
          </a:xfrm>
        </p:spPr>
        <p:txBody>
          <a:bodyPr/>
          <a:lstStyle>
            <a:lvl1pPr>
              <a:defRPr/>
            </a:lvl1pPr>
          </a:lstStyle>
          <a:p>
            <a:fld id="{61300FA3-7BB4-E441-AFE1-2437CCA3A280}" type="datetime4">
              <a:rPr lang="en-US" smtClean="0"/>
              <a:t>August 5, 2021</a:t>
            </a:fld>
            <a:endParaRPr lang="en-US"/>
          </a:p>
        </p:txBody>
      </p:sp>
      <p:sp>
        <p:nvSpPr>
          <p:cNvPr id="11" name="Footer Placeholder 5"/>
          <p:cNvSpPr>
            <a:spLocks noGrp="1"/>
          </p:cNvSpPr>
          <p:nvPr>
            <p:ph type="ftr" sz="quarter" idx="12"/>
          </p:nvPr>
        </p:nvSpPr>
        <p:spPr>
          <a:xfrm>
            <a:off x="2133600" y="6356351"/>
            <a:ext cx="7823198" cy="365125"/>
          </a:xfrm>
        </p:spPr>
        <p:txBody>
          <a:bodyPr/>
          <a:lstStyle>
            <a:lvl1pPr>
              <a:defRPr/>
            </a:lvl1pPr>
          </a:lstStyle>
          <a:p>
            <a:r>
              <a:rPr lang="en-US"/>
              <a:t>(Name of Presentation)</a:t>
            </a:r>
          </a:p>
        </p:txBody>
      </p:sp>
    </p:spTree>
    <p:extLst>
      <p:ext uri="{BB962C8B-B14F-4D97-AF65-F5344CB8AC3E}">
        <p14:creationId xmlns:p14="http://schemas.microsoft.com/office/powerpoint/2010/main" val="83017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1295401"/>
            <a:ext cx="7315200" cy="3432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Title 1"/>
          <p:cNvSpPr txBox="1">
            <a:spLocks/>
          </p:cNvSpPr>
          <p:nvPr userDrawn="1"/>
        </p:nvSpPr>
        <p:spPr bwMode="auto">
          <a:xfrm>
            <a:off x="406400" y="76200"/>
            <a:ext cx="11379200" cy="6542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600">
                <a:solidFill>
                  <a:schemeClr val="bg1"/>
                </a:solidFill>
                <a:latin typeface="+mj-lt"/>
                <a:ea typeface="+mj-ea"/>
                <a:cs typeface="+mj-cs"/>
              </a:defRPr>
            </a:lvl1pPr>
            <a:lvl2pPr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9pPr>
          </a:lstStyle>
          <a:p>
            <a:r>
              <a:rPr lang="en-US" kern="0"/>
              <a:t>Click to edit Master title style</a:t>
            </a:r>
          </a:p>
        </p:txBody>
      </p:sp>
      <p:sp>
        <p:nvSpPr>
          <p:cNvPr id="7" name="Slide Number Placeholder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a:p>
        </p:txBody>
      </p:sp>
      <p:sp>
        <p:nvSpPr>
          <p:cNvPr id="10" name="Date Placeholder 4"/>
          <p:cNvSpPr>
            <a:spLocks noGrp="1"/>
          </p:cNvSpPr>
          <p:nvPr>
            <p:ph type="dt" sz="half" idx="11"/>
          </p:nvPr>
        </p:nvSpPr>
        <p:spPr>
          <a:xfrm>
            <a:off x="304800" y="6356351"/>
            <a:ext cx="1828800" cy="365125"/>
          </a:xfrm>
        </p:spPr>
        <p:txBody>
          <a:bodyPr/>
          <a:lstStyle>
            <a:lvl1pPr>
              <a:defRPr/>
            </a:lvl1pPr>
          </a:lstStyle>
          <a:p>
            <a:fld id="{8D950BF3-7D63-D644-89D8-0E981E76B79E}" type="datetime4">
              <a:rPr lang="en-US" smtClean="0"/>
              <a:t>August 5, 2021</a:t>
            </a:fld>
            <a:endParaRPr lang="en-US"/>
          </a:p>
        </p:txBody>
      </p:sp>
      <p:sp>
        <p:nvSpPr>
          <p:cNvPr id="11" name="Footer Placeholder 5"/>
          <p:cNvSpPr>
            <a:spLocks noGrp="1"/>
          </p:cNvSpPr>
          <p:nvPr>
            <p:ph type="ftr" sz="quarter" idx="12"/>
          </p:nvPr>
        </p:nvSpPr>
        <p:spPr>
          <a:xfrm>
            <a:off x="2133600" y="6356351"/>
            <a:ext cx="7823198" cy="365125"/>
          </a:xfrm>
        </p:spPr>
        <p:txBody>
          <a:bodyPr/>
          <a:lstStyle>
            <a:lvl1pPr>
              <a:defRPr/>
            </a:lvl1pPr>
          </a:lstStyle>
          <a:p>
            <a:r>
              <a:rPr lang="en-US"/>
              <a:t>(Name of Presentation)</a:t>
            </a:r>
          </a:p>
        </p:txBody>
      </p:sp>
    </p:spTree>
    <p:extLst>
      <p:ext uri="{BB962C8B-B14F-4D97-AF65-F5344CB8AC3E}">
        <p14:creationId xmlns:p14="http://schemas.microsoft.com/office/powerpoint/2010/main" val="4208940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0"/>
            <a:ext cx="12192000" cy="846726"/>
          </a:xfrm>
          <a:prstGeom prst="rect">
            <a:avLst/>
          </a:prstGeom>
          <a:solidFill>
            <a:srgbClr val="042F6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1028" name="Rectangle 2"/>
          <p:cNvSpPr>
            <a:spLocks noGrp="1" noChangeArrowheads="1"/>
          </p:cNvSpPr>
          <p:nvPr>
            <p:ph type="title"/>
          </p:nvPr>
        </p:nvSpPr>
        <p:spPr bwMode="auto">
          <a:xfrm>
            <a:off x="406400" y="76200"/>
            <a:ext cx="11379200" cy="6542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Rectangle 2"/>
          <p:cNvSpPr/>
          <p:nvPr userDrawn="1"/>
        </p:nvSpPr>
        <p:spPr bwMode="auto">
          <a:xfrm flipH="1">
            <a:off x="-3" y="845417"/>
            <a:ext cx="12214577" cy="6029517"/>
          </a:xfrm>
          <a:prstGeom prst="rect">
            <a:avLst/>
          </a:prstGeom>
          <a:solidFill>
            <a:srgbClr val="5983A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13" name="Rectangle 12"/>
          <p:cNvSpPr/>
          <p:nvPr userDrawn="1"/>
        </p:nvSpPr>
        <p:spPr bwMode="auto">
          <a:xfrm flipH="1">
            <a:off x="101599" y="845416"/>
            <a:ext cx="11977511" cy="59055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4" name="Footer Placeholder 3"/>
          <p:cNvSpPr>
            <a:spLocks noGrp="1"/>
          </p:cNvSpPr>
          <p:nvPr>
            <p:ph type="ftr" sz="quarter" idx="3"/>
          </p:nvPr>
        </p:nvSpPr>
        <p:spPr>
          <a:xfrm>
            <a:off x="2133600" y="6356351"/>
            <a:ext cx="78231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(Name of Presentation)</a:t>
            </a:r>
          </a:p>
        </p:txBody>
      </p:sp>
      <p:sp>
        <p:nvSpPr>
          <p:cNvPr id="5" name="Slide Number Placeholder 4"/>
          <p:cNvSpPr>
            <a:spLocks noGrp="1"/>
          </p:cNvSpPr>
          <p:nvPr>
            <p:ph type="sldNum" sz="quarter" idx="4"/>
          </p:nvPr>
        </p:nvSpPr>
        <p:spPr>
          <a:xfrm>
            <a:off x="11277600" y="6356351"/>
            <a:ext cx="508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35788-441D-D445-8428-526D986C9026}" type="slidenum">
              <a:rPr lang="en-US" smtClean="0"/>
              <a:t>‹#›</a:t>
            </a:fld>
            <a:endParaRPr lang="en-US"/>
          </a:p>
        </p:txBody>
      </p:sp>
      <p:sp>
        <p:nvSpPr>
          <p:cNvPr id="6" name="Date Placeholder 5"/>
          <p:cNvSpPr>
            <a:spLocks noGrp="1"/>
          </p:cNvSpPr>
          <p:nvPr>
            <p:ph type="dt" sz="half" idx="2"/>
          </p:nvPr>
        </p:nvSpPr>
        <p:spPr>
          <a:xfrm>
            <a:off x="304800" y="6356351"/>
            <a:ext cx="1828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A53436-2390-9444-BD4D-EBD77BE4E98E}" type="datetime4">
              <a:rPr lang="en-US" smtClean="0"/>
              <a:t>August 5, 2021</a:t>
            </a:fld>
            <a:endParaRPr lang="en-US"/>
          </a:p>
        </p:txBody>
      </p:sp>
      <p:sp>
        <p:nvSpPr>
          <p:cNvPr id="1029" name="Rectangle 3"/>
          <p:cNvSpPr>
            <a:spLocks noGrp="1" noChangeArrowheads="1"/>
          </p:cNvSpPr>
          <p:nvPr>
            <p:ph type="body" idx="1"/>
          </p:nvPr>
        </p:nvSpPr>
        <p:spPr bwMode="auto">
          <a:xfrm>
            <a:off x="508002" y="1066800"/>
            <a:ext cx="10972799" cy="5029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89" r:id="rId3"/>
    <p:sldLayoutId id="2147483690" r:id="rId4"/>
    <p:sldLayoutId id="2147483691" r:id="rId5"/>
    <p:sldLayoutId id="2147483699" r:id="rId6"/>
    <p:sldLayoutId id="2147483692" r:id="rId7"/>
    <p:sldLayoutId id="2147483693" r:id="rId8"/>
    <p:sldLayoutId id="2147483694" r:id="rId9"/>
    <p:sldLayoutId id="2147483695" r:id="rId10"/>
    <p:sldLayoutId id="2147483696" r:id="rId11"/>
    <p:sldLayoutId id="2147483717" r:id="rId12"/>
  </p:sldLayoutIdLst>
  <p:hf hdr="0"/>
  <p:txStyles>
    <p:titleStyle>
      <a:lvl1pPr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lr>
          <a:srgbClr val="57768E"/>
        </a:buClr>
        <a:buFont typeface="Wingdings" pitchFamily="2" charset="2"/>
        <a:buChar char="§"/>
        <a:defRPr sz="2800">
          <a:solidFill>
            <a:srgbClr val="25325B"/>
          </a:solidFill>
          <a:latin typeface="+mn-lt"/>
          <a:ea typeface="+mn-ea"/>
          <a:cs typeface="+mn-cs"/>
        </a:defRPr>
      </a:lvl1pPr>
      <a:lvl2pPr marL="742950" indent="-285750" algn="l" rtl="0" eaLnBrk="1" fontAlgn="base" hangingPunct="1">
        <a:spcBef>
          <a:spcPct val="20000"/>
        </a:spcBef>
        <a:spcAft>
          <a:spcPct val="0"/>
        </a:spcAft>
        <a:buChar char="–"/>
        <a:defRPr sz="2400">
          <a:solidFill>
            <a:srgbClr val="486176"/>
          </a:solidFill>
          <a:latin typeface="+mn-lt"/>
          <a:ea typeface="+mn-ea"/>
        </a:defRPr>
      </a:lvl2pPr>
      <a:lvl3pPr marL="1143000" indent="-228600" algn="l" rtl="0" eaLnBrk="1" fontAlgn="base" hangingPunct="1">
        <a:spcBef>
          <a:spcPct val="20000"/>
        </a:spcBef>
        <a:spcAft>
          <a:spcPct val="0"/>
        </a:spcAft>
        <a:buChar char="•"/>
        <a:defRPr sz="2000">
          <a:solidFill>
            <a:srgbClr val="25325B"/>
          </a:solidFill>
          <a:latin typeface="+mn-lt"/>
          <a:ea typeface="+mn-ea"/>
        </a:defRPr>
      </a:lvl3pPr>
      <a:lvl4pPr marL="1600200" indent="-228600" algn="l" rtl="0" eaLnBrk="1" fontAlgn="base" hangingPunct="1">
        <a:spcBef>
          <a:spcPct val="20000"/>
        </a:spcBef>
        <a:spcAft>
          <a:spcPct val="0"/>
        </a:spcAft>
        <a:buChar char="–"/>
        <a:defRPr sz="1600">
          <a:solidFill>
            <a:srgbClr val="57768E"/>
          </a:solidFill>
          <a:latin typeface="+mn-lt"/>
          <a:ea typeface="+mn-ea"/>
        </a:defRPr>
      </a:lvl4pPr>
      <a:lvl5pPr marL="2057400" indent="-228600" algn="l" rtl="0" eaLnBrk="1" fontAlgn="base" hangingPunct="1">
        <a:spcBef>
          <a:spcPct val="20000"/>
        </a:spcBef>
        <a:spcAft>
          <a:spcPct val="0"/>
        </a:spcAft>
        <a:buChar char="»"/>
        <a:defRPr sz="1200">
          <a:solidFill>
            <a:srgbClr val="25325B"/>
          </a:solidFill>
          <a:latin typeface="+mn-lt"/>
          <a:ea typeface="+mn-ea"/>
        </a:defRPr>
      </a:lvl5pPr>
      <a:lvl6pPr marL="2514600" indent="-228600" algn="l" rtl="0" eaLnBrk="1" fontAlgn="base" hangingPunct="1">
        <a:spcBef>
          <a:spcPct val="20000"/>
        </a:spcBef>
        <a:spcAft>
          <a:spcPct val="0"/>
        </a:spcAft>
        <a:buChar char="»"/>
        <a:defRPr sz="1200">
          <a:solidFill>
            <a:srgbClr val="25325B"/>
          </a:solidFill>
          <a:latin typeface="+mn-lt"/>
          <a:ea typeface="+mn-ea"/>
        </a:defRPr>
      </a:lvl6pPr>
      <a:lvl7pPr marL="2971800" indent="-228600" algn="l" rtl="0" eaLnBrk="1" fontAlgn="base" hangingPunct="1">
        <a:spcBef>
          <a:spcPct val="20000"/>
        </a:spcBef>
        <a:spcAft>
          <a:spcPct val="0"/>
        </a:spcAft>
        <a:buChar char="»"/>
        <a:defRPr sz="1200">
          <a:solidFill>
            <a:srgbClr val="25325B"/>
          </a:solidFill>
          <a:latin typeface="+mn-lt"/>
          <a:ea typeface="+mn-ea"/>
        </a:defRPr>
      </a:lvl7pPr>
      <a:lvl8pPr marL="3429000" indent="-228600" algn="l" rtl="0" eaLnBrk="1" fontAlgn="base" hangingPunct="1">
        <a:spcBef>
          <a:spcPct val="20000"/>
        </a:spcBef>
        <a:spcAft>
          <a:spcPct val="0"/>
        </a:spcAft>
        <a:buChar char="»"/>
        <a:defRPr sz="1200">
          <a:solidFill>
            <a:srgbClr val="25325B"/>
          </a:solidFill>
          <a:latin typeface="+mn-lt"/>
          <a:ea typeface="+mn-ea"/>
        </a:defRPr>
      </a:lvl8pPr>
      <a:lvl9pPr marL="3886200" indent="-228600" algn="l" rtl="0" eaLnBrk="1" fontAlgn="base" hangingPunct="1">
        <a:spcBef>
          <a:spcPct val="20000"/>
        </a:spcBef>
        <a:spcAft>
          <a:spcPct val="0"/>
        </a:spcAft>
        <a:buChar char="»"/>
        <a:defRPr sz="1200">
          <a:solidFill>
            <a:srgbClr val="25325B"/>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healthinri.com/" TargetMode="External"/><Relationship Id="rId2" Type="http://schemas.openxmlformats.org/officeDocument/2006/relationships/hyperlink" Target="https://www.americashealthrankings.org/explore/annual/state/RI" TargetMode="External"/><Relationship Id="rId1" Type="http://schemas.openxmlformats.org/officeDocument/2006/relationships/slideLayout" Target="../slideLayouts/slideLayout2.xml"/><Relationship Id="rId4" Type="http://schemas.openxmlformats.org/officeDocument/2006/relationships/hyperlink" Target="https://nhqrnet.ahrq.gov/inhqrdr/data/query"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89D3-125D-4D1C-8A33-09E4139A22B6}"/>
              </a:ext>
            </a:extLst>
          </p:cNvPr>
          <p:cNvSpPr>
            <a:spLocks noGrp="1"/>
          </p:cNvSpPr>
          <p:nvPr>
            <p:ph type="ctrTitle"/>
          </p:nvPr>
        </p:nvSpPr>
        <p:spPr>
          <a:xfrm>
            <a:off x="304800" y="1839074"/>
            <a:ext cx="9042400" cy="827926"/>
          </a:xfrm>
        </p:spPr>
        <p:txBody>
          <a:bodyPr/>
          <a:lstStyle/>
          <a:p>
            <a:r>
              <a:rPr lang="en-US"/>
              <a:t>OHIC Aligned Measure Sets</a:t>
            </a:r>
            <a:br>
              <a:rPr lang="en-US"/>
            </a:br>
            <a:r>
              <a:rPr lang="en-US"/>
              <a:t>2021 Annual Review</a:t>
            </a:r>
          </a:p>
        </p:txBody>
      </p:sp>
      <p:sp>
        <p:nvSpPr>
          <p:cNvPr id="3" name="Subtitle 2">
            <a:extLst>
              <a:ext uri="{FF2B5EF4-FFF2-40B4-BE49-F238E27FC236}">
                <a16:creationId xmlns:a16="http://schemas.microsoft.com/office/drawing/2014/main" id="{D6CB3BA2-4713-4C83-88FF-4DE345C2328D}"/>
              </a:ext>
            </a:extLst>
          </p:cNvPr>
          <p:cNvSpPr>
            <a:spLocks noGrp="1"/>
          </p:cNvSpPr>
          <p:nvPr>
            <p:ph type="subTitle" idx="1"/>
          </p:nvPr>
        </p:nvSpPr>
        <p:spPr/>
        <p:txBody>
          <a:bodyPr/>
          <a:lstStyle/>
          <a:p>
            <a:r>
              <a:rPr lang="en-US"/>
              <a:t>Outpatient Behavioral Health Aligned Measure Sets</a:t>
            </a:r>
          </a:p>
        </p:txBody>
      </p:sp>
      <p:sp>
        <p:nvSpPr>
          <p:cNvPr id="4" name="Date Placeholder 3">
            <a:extLst>
              <a:ext uri="{FF2B5EF4-FFF2-40B4-BE49-F238E27FC236}">
                <a16:creationId xmlns:a16="http://schemas.microsoft.com/office/drawing/2014/main" id="{872ACE43-4615-42D4-8BEA-2FCDB77FA681}"/>
              </a:ext>
            </a:extLst>
          </p:cNvPr>
          <p:cNvSpPr>
            <a:spLocks noGrp="1"/>
          </p:cNvSpPr>
          <p:nvPr>
            <p:ph type="dt" sz="half" idx="10"/>
          </p:nvPr>
        </p:nvSpPr>
        <p:spPr/>
        <p:txBody>
          <a:bodyPr/>
          <a:lstStyle/>
          <a:p>
            <a:r>
              <a:rPr lang="en-US"/>
              <a:t>August 12, 2021</a:t>
            </a:r>
          </a:p>
        </p:txBody>
      </p:sp>
      <p:sp>
        <p:nvSpPr>
          <p:cNvPr id="5" name="Slide Number Placeholder 4">
            <a:extLst>
              <a:ext uri="{FF2B5EF4-FFF2-40B4-BE49-F238E27FC236}">
                <a16:creationId xmlns:a16="http://schemas.microsoft.com/office/drawing/2014/main" id="{FBE22721-2EBD-4CD0-AABD-5B001B71FC07}"/>
              </a:ext>
            </a:extLst>
          </p:cNvPr>
          <p:cNvSpPr>
            <a:spLocks noGrp="1"/>
          </p:cNvSpPr>
          <p:nvPr>
            <p:ph type="sldNum" sz="quarter" idx="12"/>
          </p:nvPr>
        </p:nvSpPr>
        <p:spPr/>
        <p:txBody>
          <a:bodyPr/>
          <a:lstStyle/>
          <a:p>
            <a:fld id="{DB235788-441D-D445-8428-526D986C9026}" type="slidenum">
              <a:rPr lang="en-US" smtClean="0"/>
              <a:t>1</a:t>
            </a:fld>
            <a:endParaRPr lang="en-US"/>
          </a:p>
        </p:txBody>
      </p:sp>
    </p:spTree>
    <p:extLst>
      <p:ext uri="{BB962C8B-B14F-4D97-AF65-F5344CB8AC3E}">
        <p14:creationId xmlns:p14="http://schemas.microsoft.com/office/powerpoint/2010/main" val="1318414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AEC76E-7307-4644-9BC7-9AEBBEA66FD8}"/>
              </a:ext>
            </a:extLst>
          </p:cNvPr>
          <p:cNvSpPr>
            <a:spLocks noGrp="1"/>
          </p:cNvSpPr>
          <p:nvPr>
            <p:ph type="title"/>
          </p:nvPr>
        </p:nvSpPr>
        <p:spPr/>
        <p:txBody>
          <a:bodyPr/>
          <a:lstStyle/>
          <a:p>
            <a:r>
              <a:rPr lang="en-US"/>
              <a:t>Follow-up from the July 14</a:t>
            </a:r>
            <a:r>
              <a:rPr lang="en-US" baseline="30000"/>
              <a:t>th</a:t>
            </a:r>
            <a:r>
              <a:rPr lang="en-US"/>
              <a:t> Meeting (Cont’d)</a:t>
            </a:r>
          </a:p>
        </p:txBody>
      </p:sp>
      <p:sp>
        <p:nvSpPr>
          <p:cNvPr id="8" name="Content Placeholder 7">
            <a:extLst>
              <a:ext uri="{FF2B5EF4-FFF2-40B4-BE49-F238E27FC236}">
                <a16:creationId xmlns:a16="http://schemas.microsoft.com/office/drawing/2014/main" id="{97688989-E257-4123-8374-97232009B4C1}"/>
              </a:ext>
            </a:extLst>
          </p:cNvPr>
          <p:cNvSpPr>
            <a:spLocks noGrp="1"/>
          </p:cNvSpPr>
          <p:nvPr>
            <p:ph idx="1"/>
          </p:nvPr>
        </p:nvSpPr>
        <p:spPr>
          <a:xfrm>
            <a:off x="406400" y="1143490"/>
            <a:ext cx="11143175" cy="5257310"/>
          </a:xfrm>
        </p:spPr>
        <p:txBody>
          <a:bodyPr/>
          <a:lstStyle/>
          <a:p>
            <a:pPr marL="0" indent="0">
              <a:spcAft>
                <a:spcPts val="600"/>
              </a:spcAft>
              <a:buNone/>
            </a:pPr>
            <a:r>
              <a:rPr lang="en-US" b="1" dirty="0"/>
              <a:t>Proposal for applying the Behavioral Health Hospital Measure Set to all facilities that are reporting through the CMS IPFQR Program (Cont’d):</a:t>
            </a:r>
            <a:endParaRPr lang="en-US" dirty="0"/>
          </a:p>
          <a:p>
            <a:pPr>
              <a:spcAft>
                <a:spcPts val="600"/>
              </a:spcAft>
            </a:pPr>
            <a:r>
              <a:rPr lang="en-US" sz="2400" dirty="0"/>
              <a:t>To avoid duplication between the Behavioral Health Hospital Measure Set and the Acute Care Hospital Measure Set, OHIC will remove the following behavioral health measures from the </a:t>
            </a:r>
            <a:r>
              <a:rPr lang="en-US" sz="2400" b="1" dirty="0"/>
              <a:t>Acute Care Hospital Set</a:t>
            </a:r>
            <a:r>
              <a:rPr lang="en-US" sz="2400" dirty="0"/>
              <a:t>:</a:t>
            </a:r>
          </a:p>
          <a:p>
            <a:pPr lvl="1">
              <a:spcAft>
                <a:spcPts val="600"/>
              </a:spcAft>
            </a:pPr>
            <a:r>
              <a:rPr lang="en-US" sz="1800" i="1" dirty="0"/>
              <a:t>30-Day All-Cause Unplanned Readmission following Psychiatric Hospitalization in an Inpatient Psychiatric Facility (Currently a Menu Measure)</a:t>
            </a:r>
          </a:p>
          <a:p>
            <a:pPr lvl="1">
              <a:spcAft>
                <a:spcPts val="600"/>
              </a:spcAft>
            </a:pPr>
            <a:r>
              <a:rPr lang="en-US" sz="1800" i="1" dirty="0"/>
              <a:t>Alcohol &amp; Other Drug Use Disorder Treatment at Discharge (SUB-3a) (Currently a Menu Measure)</a:t>
            </a:r>
          </a:p>
          <a:p>
            <a:pPr>
              <a:spcAft>
                <a:spcPts val="600"/>
              </a:spcAft>
            </a:pPr>
            <a:r>
              <a:rPr lang="en-US" sz="2400" dirty="0"/>
              <a:t>OHIC will retain </a:t>
            </a:r>
            <a:r>
              <a:rPr lang="en-US" sz="2400" i="1" dirty="0"/>
              <a:t>Follow-Up After Hospitalization for Mental Illness (7-Day) </a:t>
            </a:r>
            <a:r>
              <a:rPr lang="en-US" sz="2400" dirty="0"/>
              <a:t>as a Core measure in the Acute Care Hospital Measure Set and the Behavioral Health Hospital Measure Set.  However, all hospitals participating in CMS’ IPFQR program are only required to use the measure once in their contracts.</a:t>
            </a:r>
          </a:p>
          <a:p>
            <a:pPr>
              <a:spcAft>
                <a:spcPts val="600"/>
              </a:spcAft>
            </a:pPr>
            <a:endParaRPr lang="en-US" dirty="0"/>
          </a:p>
        </p:txBody>
      </p:sp>
      <p:sp>
        <p:nvSpPr>
          <p:cNvPr id="2" name="Slide Number Placeholder 1">
            <a:extLst>
              <a:ext uri="{FF2B5EF4-FFF2-40B4-BE49-F238E27FC236}">
                <a16:creationId xmlns:a16="http://schemas.microsoft.com/office/drawing/2014/main" id="{DA642FB3-71AD-4ECB-A055-4ECC275478F2}"/>
              </a:ext>
            </a:extLst>
          </p:cNvPr>
          <p:cNvSpPr>
            <a:spLocks noGrp="1"/>
          </p:cNvSpPr>
          <p:nvPr>
            <p:ph type="sldNum" sz="quarter" idx="10"/>
          </p:nvPr>
        </p:nvSpPr>
        <p:spPr/>
        <p:txBody>
          <a:bodyPr/>
          <a:lstStyle/>
          <a:p>
            <a:fld id="{8202EFDA-022F-41CF-980E-F688C355F9C4}" type="slidenum">
              <a:rPr lang="en-US" altLang="en-US" smtClean="0"/>
              <a:pPr/>
              <a:t>10</a:t>
            </a:fld>
            <a:endParaRPr lang="en-US" altLang="en-US"/>
          </a:p>
        </p:txBody>
      </p:sp>
    </p:spTree>
    <p:extLst>
      <p:ext uri="{BB962C8B-B14F-4D97-AF65-F5344CB8AC3E}">
        <p14:creationId xmlns:p14="http://schemas.microsoft.com/office/powerpoint/2010/main" val="190460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AEC76E-7307-4644-9BC7-9AEBBEA66FD8}"/>
              </a:ext>
            </a:extLst>
          </p:cNvPr>
          <p:cNvSpPr>
            <a:spLocks noGrp="1"/>
          </p:cNvSpPr>
          <p:nvPr>
            <p:ph type="title"/>
          </p:nvPr>
        </p:nvSpPr>
        <p:spPr/>
        <p:txBody>
          <a:bodyPr/>
          <a:lstStyle/>
          <a:p>
            <a:r>
              <a:rPr lang="en-US"/>
              <a:t>Follow-up from the July 14</a:t>
            </a:r>
            <a:r>
              <a:rPr lang="en-US" baseline="30000"/>
              <a:t>th</a:t>
            </a:r>
            <a:r>
              <a:rPr lang="en-US"/>
              <a:t> Meeting (Cont’d)</a:t>
            </a:r>
          </a:p>
        </p:txBody>
      </p:sp>
      <p:sp>
        <p:nvSpPr>
          <p:cNvPr id="8" name="Content Placeholder 7">
            <a:extLst>
              <a:ext uri="{FF2B5EF4-FFF2-40B4-BE49-F238E27FC236}">
                <a16:creationId xmlns:a16="http://schemas.microsoft.com/office/drawing/2014/main" id="{97688989-E257-4123-8374-97232009B4C1}"/>
              </a:ext>
            </a:extLst>
          </p:cNvPr>
          <p:cNvSpPr>
            <a:spLocks noGrp="1"/>
          </p:cNvSpPr>
          <p:nvPr>
            <p:ph idx="1"/>
          </p:nvPr>
        </p:nvSpPr>
        <p:spPr>
          <a:xfrm>
            <a:off x="406400" y="1143490"/>
            <a:ext cx="11143175" cy="5257310"/>
          </a:xfrm>
        </p:spPr>
        <p:txBody>
          <a:bodyPr/>
          <a:lstStyle/>
          <a:p>
            <a:pPr marL="0" indent="0">
              <a:spcAft>
                <a:spcPts val="600"/>
              </a:spcAft>
              <a:buNone/>
            </a:pPr>
            <a:r>
              <a:rPr lang="en-US" b="1"/>
              <a:t>Proposal for applying the Behavioral Health Hospital Measure Set to all facilities that are reporting through the CMS IPFQR Program</a:t>
            </a:r>
            <a:r>
              <a:rPr lang="en-US" b="1" dirty="0"/>
              <a:t> (Cont’d):</a:t>
            </a:r>
            <a:endParaRPr lang="en-US"/>
          </a:p>
          <a:p>
            <a:pPr>
              <a:spcAft>
                <a:spcPts val="600"/>
              </a:spcAft>
            </a:pPr>
            <a:r>
              <a:rPr lang="en-US" sz="2400"/>
              <a:t>During future Annual Reviews, the Work Group will consider the number of Core measures in both measure sets to ensure that general acute care facilities participating in CMS’ IPFQR program are not subject to too many Core measures.</a:t>
            </a:r>
          </a:p>
          <a:p>
            <a:pPr>
              <a:spcAft>
                <a:spcPts val="600"/>
              </a:spcAft>
            </a:pPr>
            <a:r>
              <a:rPr lang="en-US" sz="2400"/>
              <a:t>The Work Group will pay particular attention to performance variation when considering which measures to retain in the Core for both measure sets.</a:t>
            </a:r>
          </a:p>
        </p:txBody>
      </p:sp>
      <p:sp>
        <p:nvSpPr>
          <p:cNvPr id="2" name="Slide Number Placeholder 1">
            <a:extLst>
              <a:ext uri="{FF2B5EF4-FFF2-40B4-BE49-F238E27FC236}">
                <a16:creationId xmlns:a16="http://schemas.microsoft.com/office/drawing/2014/main" id="{DA642FB3-71AD-4ECB-A055-4ECC275478F2}"/>
              </a:ext>
            </a:extLst>
          </p:cNvPr>
          <p:cNvSpPr>
            <a:spLocks noGrp="1"/>
          </p:cNvSpPr>
          <p:nvPr>
            <p:ph type="sldNum" sz="quarter" idx="10"/>
          </p:nvPr>
        </p:nvSpPr>
        <p:spPr/>
        <p:txBody>
          <a:bodyPr/>
          <a:lstStyle/>
          <a:p>
            <a:fld id="{8202EFDA-022F-41CF-980E-F688C355F9C4}" type="slidenum">
              <a:rPr lang="en-US" altLang="en-US" smtClean="0"/>
              <a:pPr/>
              <a:t>11</a:t>
            </a:fld>
            <a:endParaRPr lang="en-US" altLang="en-US"/>
          </a:p>
        </p:txBody>
      </p:sp>
    </p:spTree>
    <p:extLst>
      <p:ext uri="{BB962C8B-B14F-4D97-AF65-F5344CB8AC3E}">
        <p14:creationId xmlns:p14="http://schemas.microsoft.com/office/powerpoint/2010/main" val="683315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B37C3E-A6F9-43B1-A433-2A448DFFF6B3}"/>
              </a:ext>
            </a:extLst>
          </p:cNvPr>
          <p:cNvSpPr>
            <a:spLocks noGrp="1"/>
          </p:cNvSpPr>
          <p:nvPr>
            <p:ph type="sldNum" sz="quarter" idx="10"/>
          </p:nvPr>
        </p:nvSpPr>
        <p:spPr/>
        <p:txBody>
          <a:bodyPr/>
          <a:lstStyle/>
          <a:p>
            <a:fld id="{8202EFDA-022F-41CF-980E-F688C355F9C4}" type="slidenum">
              <a:rPr lang="en-US" altLang="en-US" smtClean="0"/>
              <a:pPr/>
              <a:t>12</a:t>
            </a:fld>
            <a:endParaRPr lang="en-US" altLang="en-US"/>
          </a:p>
        </p:txBody>
      </p:sp>
      <p:sp>
        <p:nvSpPr>
          <p:cNvPr id="5" name="TextBox 4">
            <a:extLst>
              <a:ext uri="{FF2B5EF4-FFF2-40B4-BE49-F238E27FC236}">
                <a16:creationId xmlns:a16="http://schemas.microsoft.com/office/drawing/2014/main" id="{78EAE007-A935-4A89-AB69-FF825F88CEC3}"/>
              </a:ext>
            </a:extLst>
          </p:cNvPr>
          <p:cNvSpPr txBox="1"/>
          <p:nvPr/>
        </p:nvSpPr>
        <p:spPr>
          <a:xfrm>
            <a:off x="0" y="2349305"/>
            <a:ext cx="12192000" cy="1200329"/>
          </a:xfrm>
          <a:prstGeom prst="rect">
            <a:avLst/>
          </a:prstGeom>
          <a:solidFill>
            <a:srgbClr val="5983AA"/>
          </a:solidFill>
        </p:spPr>
        <p:txBody>
          <a:bodyPr wrap="square" rtlCol="0">
            <a:spAutoFit/>
          </a:bodyPr>
          <a:lstStyle/>
          <a:p>
            <a:endParaRPr lang="en-US"/>
          </a:p>
          <a:p>
            <a:r>
              <a:rPr lang="en-US" b="1">
                <a:solidFill>
                  <a:schemeClr val="bg1"/>
                </a:solidFill>
              </a:rPr>
              <a:t>Review Outpatient Behavioral Health Measure Set Measures</a:t>
            </a:r>
          </a:p>
          <a:p>
            <a:endParaRPr lang="en-US"/>
          </a:p>
        </p:txBody>
      </p:sp>
    </p:spTree>
    <p:extLst>
      <p:ext uri="{BB962C8B-B14F-4D97-AF65-F5344CB8AC3E}">
        <p14:creationId xmlns:p14="http://schemas.microsoft.com/office/powerpoint/2010/main" val="1716268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D65BF-1EC9-4ACD-9648-F3876AD6A284}"/>
              </a:ext>
            </a:extLst>
          </p:cNvPr>
          <p:cNvSpPr>
            <a:spLocks noGrp="1"/>
          </p:cNvSpPr>
          <p:nvPr>
            <p:ph type="title"/>
          </p:nvPr>
        </p:nvSpPr>
        <p:spPr/>
        <p:txBody>
          <a:bodyPr/>
          <a:lstStyle/>
          <a:p>
            <a:r>
              <a:rPr lang="en-US"/>
              <a:t>The Outpatient Behavioral Health Measure Sets</a:t>
            </a:r>
          </a:p>
        </p:txBody>
      </p:sp>
      <p:sp>
        <p:nvSpPr>
          <p:cNvPr id="3" name="Content Placeholder 2">
            <a:extLst>
              <a:ext uri="{FF2B5EF4-FFF2-40B4-BE49-F238E27FC236}">
                <a16:creationId xmlns:a16="http://schemas.microsoft.com/office/drawing/2014/main" id="{B2EEE31D-8642-46E2-943B-D0D5E90FB620}"/>
              </a:ext>
            </a:extLst>
          </p:cNvPr>
          <p:cNvSpPr>
            <a:spLocks noGrp="1"/>
          </p:cNvSpPr>
          <p:nvPr>
            <p:ph idx="1"/>
          </p:nvPr>
        </p:nvSpPr>
        <p:spPr>
          <a:xfrm>
            <a:off x="508002" y="881062"/>
            <a:ext cx="11081743" cy="5715000"/>
          </a:xfrm>
        </p:spPr>
        <p:txBody>
          <a:bodyPr/>
          <a:lstStyle/>
          <a:p>
            <a:pPr>
              <a:spcAft>
                <a:spcPts val="600"/>
              </a:spcAft>
            </a:pPr>
            <a:r>
              <a:rPr lang="en-US" dirty="0"/>
              <a:t>The 2021 </a:t>
            </a:r>
            <a:r>
              <a:rPr lang="en-US" sz="2800" b="1" dirty="0"/>
              <a:t>Outpatient Behavioral Health – Mental Health Measure Set </a:t>
            </a:r>
            <a:r>
              <a:rPr lang="en-US" dirty="0"/>
              <a:t>includes 14 measures.</a:t>
            </a:r>
          </a:p>
          <a:p>
            <a:pPr lvl="1"/>
            <a:r>
              <a:rPr lang="en-US" b="1" dirty="0"/>
              <a:t>10 Menu Measures</a:t>
            </a:r>
            <a:r>
              <a:rPr lang="en-US" dirty="0"/>
              <a:t>:</a:t>
            </a:r>
          </a:p>
          <a:p>
            <a:pPr lvl="2"/>
            <a:r>
              <a:rPr lang="en-US" sz="1800" i="1" dirty="0"/>
              <a:t>Adult Major Depressive Disorder (MDD): Coordination of Care of Patients with Specific Comorbid Conditions</a:t>
            </a:r>
          </a:p>
          <a:p>
            <a:pPr lvl="2"/>
            <a:r>
              <a:rPr lang="en-US" sz="1800" i="1" dirty="0"/>
              <a:t>Adult Major Depressive Disorder (MDD): Suicide Risk Assessment</a:t>
            </a:r>
          </a:p>
          <a:p>
            <a:pPr lvl="2"/>
            <a:r>
              <a:rPr lang="en-US" sz="1800" i="1" dirty="0"/>
              <a:t>Antidepressant Medication Management</a:t>
            </a:r>
          </a:p>
          <a:p>
            <a:pPr lvl="2"/>
            <a:r>
              <a:rPr lang="en-US" sz="1800" i="1" dirty="0"/>
              <a:t>Child and Adolescent Major Depressive Disorder: Suicide Risk Assessment</a:t>
            </a:r>
          </a:p>
          <a:p>
            <a:pPr lvl="2"/>
            <a:r>
              <a:rPr lang="en-US" sz="1800" i="1" dirty="0"/>
              <a:t>Depression Remission at Six Months</a:t>
            </a:r>
          </a:p>
          <a:p>
            <a:pPr lvl="2"/>
            <a:r>
              <a:rPr lang="en-US" sz="1800" i="1" dirty="0"/>
              <a:t>Diabetes Screening for People with Schizophrenia or Bipolar Disorder who Are Using Antipsychotic Medications</a:t>
            </a:r>
          </a:p>
          <a:p>
            <a:pPr lvl="2"/>
            <a:r>
              <a:rPr lang="en-US" sz="1800" i="1" dirty="0"/>
              <a:t>Follow-Up After Emergency Department Visit for Mental Illness</a:t>
            </a:r>
          </a:p>
          <a:p>
            <a:pPr lvl="2"/>
            <a:r>
              <a:rPr lang="en-US" sz="1800" i="1" dirty="0"/>
              <a:t>Follow-Up After Hospitalization for Mental Illness (7-Day)</a:t>
            </a:r>
          </a:p>
          <a:p>
            <a:pPr lvl="2"/>
            <a:r>
              <a:rPr lang="en-US" sz="1800" i="1" dirty="0"/>
              <a:t>Metabolic Monitoring for Children and Adolescents on Antipsychotics</a:t>
            </a:r>
          </a:p>
          <a:p>
            <a:pPr lvl="2"/>
            <a:r>
              <a:rPr lang="en-US" sz="1800" i="1" dirty="0"/>
              <a:t>Unhealthy Drug and Alcohol Use: Screening &amp; Brief Counseling</a:t>
            </a:r>
          </a:p>
          <a:p>
            <a:pPr marL="914400" lvl="2" indent="0">
              <a:buNone/>
            </a:pPr>
            <a:endParaRPr lang="en-US" sz="1600" i="1" dirty="0"/>
          </a:p>
        </p:txBody>
      </p:sp>
      <p:sp>
        <p:nvSpPr>
          <p:cNvPr id="4" name="Slide Number Placeholder 3">
            <a:extLst>
              <a:ext uri="{FF2B5EF4-FFF2-40B4-BE49-F238E27FC236}">
                <a16:creationId xmlns:a16="http://schemas.microsoft.com/office/drawing/2014/main" id="{9A17A57D-AD86-4BB3-8EE9-66E658A7B819}"/>
              </a:ext>
            </a:extLst>
          </p:cNvPr>
          <p:cNvSpPr>
            <a:spLocks noGrp="1"/>
          </p:cNvSpPr>
          <p:nvPr>
            <p:ph type="sldNum" sz="quarter" idx="10"/>
          </p:nvPr>
        </p:nvSpPr>
        <p:spPr/>
        <p:txBody>
          <a:bodyPr/>
          <a:lstStyle/>
          <a:p>
            <a:fld id="{8202EFDA-022F-41CF-980E-F688C355F9C4}" type="slidenum">
              <a:rPr lang="en-US" altLang="en-US" smtClean="0"/>
              <a:pPr/>
              <a:t>13</a:t>
            </a:fld>
            <a:endParaRPr lang="en-US" altLang="en-US"/>
          </a:p>
        </p:txBody>
      </p:sp>
    </p:spTree>
    <p:extLst>
      <p:ext uri="{BB962C8B-B14F-4D97-AF65-F5344CB8AC3E}">
        <p14:creationId xmlns:p14="http://schemas.microsoft.com/office/powerpoint/2010/main" val="1533282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D65BF-1EC9-4ACD-9648-F3876AD6A284}"/>
              </a:ext>
            </a:extLst>
          </p:cNvPr>
          <p:cNvSpPr>
            <a:spLocks noGrp="1"/>
          </p:cNvSpPr>
          <p:nvPr>
            <p:ph type="title"/>
          </p:nvPr>
        </p:nvSpPr>
        <p:spPr/>
        <p:txBody>
          <a:bodyPr/>
          <a:lstStyle/>
          <a:p>
            <a:r>
              <a:rPr lang="en-US"/>
              <a:t>The Outpatient Behavioral Health Measure Sets (Cont’d)</a:t>
            </a:r>
          </a:p>
        </p:txBody>
      </p:sp>
      <p:sp>
        <p:nvSpPr>
          <p:cNvPr id="3" name="Content Placeholder 2">
            <a:extLst>
              <a:ext uri="{FF2B5EF4-FFF2-40B4-BE49-F238E27FC236}">
                <a16:creationId xmlns:a16="http://schemas.microsoft.com/office/drawing/2014/main" id="{B2EEE31D-8642-46E2-943B-D0D5E90FB620}"/>
              </a:ext>
            </a:extLst>
          </p:cNvPr>
          <p:cNvSpPr>
            <a:spLocks noGrp="1"/>
          </p:cNvSpPr>
          <p:nvPr>
            <p:ph idx="1"/>
          </p:nvPr>
        </p:nvSpPr>
        <p:spPr>
          <a:xfrm>
            <a:off x="508002" y="881062"/>
            <a:ext cx="11081743" cy="5715000"/>
          </a:xfrm>
        </p:spPr>
        <p:txBody>
          <a:bodyPr/>
          <a:lstStyle/>
          <a:p>
            <a:pPr>
              <a:spcAft>
                <a:spcPts val="600"/>
              </a:spcAft>
            </a:pPr>
            <a:r>
              <a:rPr lang="en-US"/>
              <a:t>The 2021 </a:t>
            </a:r>
            <a:r>
              <a:rPr lang="en-US" sz="2800" b="1"/>
              <a:t>Outpatient Behavioral Health – Mental Health Measure Set </a:t>
            </a:r>
            <a:r>
              <a:rPr lang="en-US"/>
              <a:t>includes 14 measures.</a:t>
            </a:r>
          </a:p>
          <a:p>
            <a:pPr lvl="1"/>
            <a:r>
              <a:rPr lang="en-US" b="1"/>
              <a:t>4 Developmental Measures:</a:t>
            </a:r>
          </a:p>
          <a:p>
            <a:pPr lvl="2"/>
            <a:r>
              <a:rPr lang="en-US" sz="1800" i="1"/>
              <a:t>Depression Remission or Response for Adolescents and Adults</a:t>
            </a:r>
          </a:p>
          <a:p>
            <a:pPr lvl="2"/>
            <a:r>
              <a:rPr lang="en-US" sz="1800" i="1"/>
              <a:t>Social Determinants of Health Screen</a:t>
            </a:r>
          </a:p>
          <a:p>
            <a:pPr lvl="2"/>
            <a:r>
              <a:rPr lang="en-US" sz="1800" i="1"/>
              <a:t>Unhealthy Alcohol Use Screening and Follow-Up</a:t>
            </a:r>
          </a:p>
          <a:p>
            <a:pPr lvl="2"/>
            <a:r>
              <a:rPr lang="en-US" sz="1800" i="1"/>
              <a:t>Utilization of the PHQ-9 to Monitor Depression Symptoms for Adolescents and Adults </a:t>
            </a:r>
          </a:p>
          <a:p>
            <a:pPr marL="914400" lvl="2" indent="0">
              <a:buNone/>
            </a:pPr>
            <a:endParaRPr lang="en-US" sz="1000" i="1" dirty="0"/>
          </a:p>
          <a:p>
            <a:pPr lvl="1"/>
            <a:r>
              <a:rPr lang="en-US" b="1"/>
              <a:t>NOTE: </a:t>
            </a:r>
            <a:r>
              <a:rPr lang="en-US" dirty="0"/>
              <a:t>EOHHS is currently using </a:t>
            </a:r>
            <a:r>
              <a:rPr lang="en-US" i="1"/>
              <a:t>Social Determinants of Health </a:t>
            </a:r>
            <a:r>
              <a:rPr lang="en-US" dirty="0"/>
              <a:t>in its AE program.  It will share performance </a:t>
            </a:r>
            <a:r>
              <a:rPr lang="en-US"/>
              <a:t>with </a:t>
            </a:r>
            <a:r>
              <a:rPr lang="en-US" dirty="0"/>
              <a:t>OHIC once available </a:t>
            </a:r>
            <a:r>
              <a:rPr lang="en-US"/>
              <a:t>to </a:t>
            </a:r>
            <a:r>
              <a:rPr lang="en-US" dirty="0"/>
              <a:t>help the Work Group assess whether it should become a Menu measure.</a:t>
            </a:r>
          </a:p>
          <a:p>
            <a:pPr lvl="2"/>
            <a:r>
              <a:rPr lang="en-US" dirty="0"/>
              <a:t>The other three Developmental measures will be piloted in the future once IMAT completes its pilot of the </a:t>
            </a:r>
            <a:r>
              <a:rPr lang="en-US" i="1" dirty="0"/>
              <a:t>Depression Screening and Follow-up </a:t>
            </a:r>
            <a:r>
              <a:rPr lang="en-US" dirty="0"/>
              <a:t>measure.</a:t>
            </a:r>
            <a:endParaRPr lang="en-US" b="1" dirty="0"/>
          </a:p>
          <a:p>
            <a:pPr lvl="2"/>
            <a:endParaRPr lang="en-US" sz="1600" i="1"/>
          </a:p>
          <a:p>
            <a:pPr lvl="2"/>
            <a:endParaRPr lang="en-US" sz="1600" i="1"/>
          </a:p>
          <a:p>
            <a:pPr marL="914400" lvl="2" indent="0">
              <a:buNone/>
            </a:pPr>
            <a:endParaRPr lang="en-US" sz="1600" i="1"/>
          </a:p>
        </p:txBody>
      </p:sp>
      <p:sp>
        <p:nvSpPr>
          <p:cNvPr id="4" name="Slide Number Placeholder 3">
            <a:extLst>
              <a:ext uri="{FF2B5EF4-FFF2-40B4-BE49-F238E27FC236}">
                <a16:creationId xmlns:a16="http://schemas.microsoft.com/office/drawing/2014/main" id="{9A17A57D-AD86-4BB3-8EE9-66E658A7B819}"/>
              </a:ext>
            </a:extLst>
          </p:cNvPr>
          <p:cNvSpPr>
            <a:spLocks noGrp="1"/>
          </p:cNvSpPr>
          <p:nvPr>
            <p:ph type="sldNum" sz="quarter" idx="10"/>
          </p:nvPr>
        </p:nvSpPr>
        <p:spPr/>
        <p:txBody>
          <a:bodyPr/>
          <a:lstStyle/>
          <a:p>
            <a:fld id="{8202EFDA-022F-41CF-980E-F688C355F9C4}" type="slidenum">
              <a:rPr lang="en-US" altLang="en-US" smtClean="0"/>
              <a:pPr/>
              <a:t>14</a:t>
            </a:fld>
            <a:endParaRPr lang="en-US" altLang="en-US"/>
          </a:p>
        </p:txBody>
      </p:sp>
      <p:sp>
        <p:nvSpPr>
          <p:cNvPr id="5" name="TextBox 4">
            <a:extLst>
              <a:ext uri="{FF2B5EF4-FFF2-40B4-BE49-F238E27FC236}">
                <a16:creationId xmlns:a16="http://schemas.microsoft.com/office/drawing/2014/main" id="{30646AC6-95D1-48B9-9390-D4455F9F0C54}"/>
              </a:ext>
            </a:extLst>
          </p:cNvPr>
          <p:cNvSpPr txBox="1"/>
          <p:nvPr/>
        </p:nvSpPr>
        <p:spPr>
          <a:xfrm>
            <a:off x="1194138" y="5799341"/>
            <a:ext cx="9803724" cy="830997"/>
          </a:xfrm>
          <a:prstGeom prst="rect">
            <a:avLst/>
          </a:prstGeom>
          <a:solidFill>
            <a:srgbClr val="A3B3D3"/>
          </a:solidFill>
        </p:spPr>
        <p:txBody>
          <a:bodyPr wrap="square" rtlCol="0">
            <a:spAutoFit/>
          </a:bodyPr>
          <a:lstStyle/>
          <a:p>
            <a:pPr algn="ctr"/>
            <a:r>
              <a:rPr lang="en-US" b="1" dirty="0"/>
              <a:t>Does the Work Group still see value in categorizing the remaining three measures as Developmental? </a:t>
            </a:r>
          </a:p>
        </p:txBody>
      </p:sp>
    </p:spTree>
    <p:extLst>
      <p:ext uri="{BB962C8B-B14F-4D97-AF65-F5344CB8AC3E}">
        <p14:creationId xmlns:p14="http://schemas.microsoft.com/office/powerpoint/2010/main" val="2667200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D65BF-1EC9-4ACD-9648-F3876AD6A284}"/>
              </a:ext>
            </a:extLst>
          </p:cNvPr>
          <p:cNvSpPr>
            <a:spLocks noGrp="1"/>
          </p:cNvSpPr>
          <p:nvPr>
            <p:ph type="title"/>
          </p:nvPr>
        </p:nvSpPr>
        <p:spPr/>
        <p:txBody>
          <a:bodyPr/>
          <a:lstStyle/>
          <a:p>
            <a:r>
              <a:rPr lang="en-US"/>
              <a:t>The Outpatient Behavioral Health Measure Sets (Cont’d)</a:t>
            </a:r>
          </a:p>
        </p:txBody>
      </p:sp>
      <p:sp>
        <p:nvSpPr>
          <p:cNvPr id="3" name="Content Placeholder 2">
            <a:extLst>
              <a:ext uri="{FF2B5EF4-FFF2-40B4-BE49-F238E27FC236}">
                <a16:creationId xmlns:a16="http://schemas.microsoft.com/office/drawing/2014/main" id="{B2EEE31D-8642-46E2-943B-D0D5E90FB620}"/>
              </a:ext>
            </a:extLst>
          </p:cNvPr>
          <p:cNvSpPr>
            <a:spLocks noGrp="1"/>
          </p:cNvSpPr>
          <p:nvPr>
            <p:ph idx="1"/>
          </p:nvPr>
        </p:nvSpPr>
        <p:spPr>
          <a:xfrm>
            <a:off x="508002" y="1066800"/>
            <a:ext cx="11081743" cy="5715000"/>
          </a:xfrm>
        </p:spPr>
        <p:txBody>
          <a:bodyPr/>
          <a:lstStyle/>
          <a:p>
            <a:pPr>
              <a:spcAft>
                <a:spcPts val="600"/>
              </a:spcAft>
            </a:pPr>
            <a:r>
              <a:rPr lang="en-US" dirty="0"/>
              <a:t>The 2021 </a:t>
            </a:r>
            <a:r>
              <a:rPr lang="en-US" b="1" dirty="0"/>
              <a:t>Outpatient Behavioral Health – Substance Use Treatment Measure Set </a:t>
            </a:r>
            <a:r>
              <a:rPr lang="en-US" dirty="0"/>
              <a:t>includes four measures.</a:t>
            </a:r>
          </a:p>
          <a:p>
            <a:pPr lvl="1"/>
            <a:r>
              <a:rPr lang="en-US" b="1" dirty="0"/>
              <a:t>1 Core Measure</a:t>
            </a:r>
            <a:r>
              <a:rPr lang="en-US" dirty="0"/>
              <a:t>:</a:t>
            </a:r>
          </a:p>
          <a:p>
            <a:pPr lvl="2"/>
            <a:r>
              <a:rPr lang="en-US" sz="1800" i="1" dirty="0"/>
              <a:t>Initiation and Engagement of Alcohol and Other Drug Abuse or Dependence Treatment 	      (now Initiation and Engagement of Substance Use Treatment)</a:t>
            </a:r>
          </a:p>
          <a:p>
            <a:pPr lvl="1"/>
            <a:r>
              <a:rPr lang="en-US" b="1" dirty="0"/>
              <a:t>1 Menu Measure</a:t>
            </a:r>
            <a:r>
              <a:rPr lang="en-US" dirty="0"/>
              <a:t>:</a:t>
            </a:r>
          </a:p>
          <a:p>
            <a:pPr lvl="2"/>
            <a:r>
              <a:rPr lang="en-US" sz="1800" i="1" dirty="0"/>
              <a:t>Follow-Up After Emergency Department Visit for Alcohol and Other Drug Dependence 	      (now Follow-up After Emergency Department Visit for Substance Use)</a:t>
            </a:r>
          </a:p>
          <a:p>
            <a:pPr lvl="1"/>
            <a:r>
              <a:rPr lang="en-US" b="1" dirty="0"/>
              <a:t>2 Developmental Measures:</a:t>
            </a:r>
          </a:p>
          <a:p>
            <a:pPr lvl="2"/>
            <a:r>
              <a:rPr lang="en-US" sz="1800" i="1" dirty="0"/>
              <a:t>Concurrent Use of Opioids and Benzodiazepines</a:t>
            </a:r>
          </a:p>
          <a:p>
            <a:pPr lvl="2"/>
            <a:r>
              <a:rPr lang="en-US" sz="1800" i="1" dirty="0"/>
              <a:t>Social Determinants of Health Screen</a:t>
            </a:r>
          </a:p>
          <a:p>
            <a:pPr lvl="2"/>
            <a:endParaRPr lang="en-US" dirty="0"/>
          </a:p>
        </p:txBody>
      </p:sp>
      <p:sp>
        <p:nvSpPr>
          <p:cNvPr id="4" name="Slide Number Placeholder 3">
            <a:extLst>
              <a:ext uri="{FF2B5EF4-FFF2-40B4-BE49-F238E27FC236}">
                <a16:creationId xmlns:a16="http://schemas.microsoft.com/office/drawing/2014/main" id="{9A17A57D-AD86-4BB3-8EE9-66E658A7B819}"/>
              </a:ext>
            </a:extLst>
          </p:cNvPr>
          <p:cNvSpPr>
            <a:spLocks noGrp="1"/>
          </p:cNvSpPr>
          <p:nvPr>
            <p:ph type="sldNum" sz="quarter" idx="10"/>
          </p:nvPr>
        </p:nvSpPr>
        <p:spPr/>
        <p:txBody>
          <a:bodyPr/>
          <a:lstStyle/>
          <a:p>
            <a:fld id="{8202EFDA-022F-41CF-980E-F688C355F9C4}" type="slidenum">
              <a:rPr lang="en-US" altLang="en-US" smtClean="0"/>
              <a:pPr/>
              <a:t>15</a:t>
            </a:fld>
            <a:endParaRPr lang="en-US" altLang="en-US"/>
          </a:p>
        </p:txBody>
      </p:sp>
    </p:spTree>
    <p:extLst>
      <p:ext uri="{BB962C8B-B14F-4D97-AF65-F5344CB8AC3E}">
        <p14:creationId xmlns:p14="http://schemas.microsoft.com/office/powerpoint/2010/main" val="2263481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A3EE5-9BD6-4D2A-BF51-6ABE263FE989}"/>
              </a:ext>
            </a:extLst>
          </p:cNvPr>
          <p:cNvSpPr>
            <a:spLocks noGrp="1"/>
          </p:cNvSpPr>
          <p:nvPr>
            <p:ph type="title"/>
          </p:nvPr>
        </p:nvSpPr>
        <p:spPr/>
        <p:txBody>
          <a:bodyPr/>
          <a:lstStyle/>
          <a:p>
            <a:r>
              <a:rPr lang="en-US"/>
              <a:t>Process for Gathering Data for the 2021 Annual Review</a:t>
            </a:r>
          </a:p>
        </p:txBody>
      </p:sp>
      <p:sp>
        <p:nvSpPr>
          <p:cNvPr id="3" name="Content Placeholder 2">
            <a:extLst>
              <a:ext uri="{FF2B5EF4-FFF2-40B4-BE49-F238E27FC236}">
                <a16:creationId xmlns:a16="http://schemas.microsoft.com/office/drawing/2014/main" id="{71E7C485-CE21-4C83-86D9-0AF9BBA13427}"/>
              </a:ext>
            </a:extLst>
          </p:cNvPr>
          <p:cNvSpPr>
            <a:spLocks noGrp="1"/>
          </p:cNvSpPr>
          <p:nvPr>
            <p:ph idx="1"/>
          </p:nvPr>
        </p:nvSpPr>
        <p:spPr>
          <a:xfrm>
            <a:off x="609600" y="990600"/>
            <a:ext cx="10972799" cy="5791200"/>
          </a:xfrm>
        </p:spPr>
        <p:txBody>
          <a:bodyPr/>
          <a:lstStyle/>
          <a:p>
            <a:pPr>
              <a:spcAft>
                <a:spcPts val="1200"/>
              </a:spcAft>
            </a:pPr>
            <a:r>
              <a:rPr lang="en-US"/>
              <a:t>For this year’s annual review, Bailit Health conducted the following research for each measure:</a:t>
            </a:r>
          </a:p>
          <a:p>
            <a:pPr lvl="1">
              <a:spcAft>
                <a:spcPts val="600"/>
              </a:spcAft>
            </a:pPr>
            <a:r>
              <a:rPr lang="en-US" b="1"/>
              <a:t>Equity Review</a:t>
            </a:r>
            <a:r>
              <a:rPr lang="en-US"/>
              <a:t>: We primarily used the following sources to identify inequities in measure performance or related health outcome by race/ethnicity, disability status, language, socioeconomic status, and education:</a:t>
            </a:r>
          </a:p>
          <a:p>
            <a:pPr marL="1783080" lvl="3" indent="-285750">
              <a:spcAft>
                <a:spcPts val="0"/>
              </a:spcAft>
              <a:buFont typeface="Arial" panose="020B0604020202020204" pitchFamily="34" charset="0"/>
              <a:buChar char="•"/>
            </a:pPr>
            <a:r>
              <a:rPr lang="en-US" sz="2000">
                <a:hlinkClick r:id="rId2"/>
              </a:rPr>
              <a:t>America’s Health Rankings</a:t>
            </a:r>
            <a:endParaRPr lang="en-US" sz="2000"/>
          </a:p>
          <a:p>
            <a:pPr marL="1783080" lvl="3" indent="-285750">
              <a:spcAft>
                <a:spcPts val="0"/>
              </a:spcAft>
              <a:buFont typeface="Arial" panose="020B0604020202020204" pitchFamily="34" charset="0"/>
              <a:buChar char="•"/>
            </a:pPr>
            <a:r>
              <a:rPr lang="en-US" sz="2000">
                <a:hlinkClick r:id="rId3"/>
              </a:rPr>
              <a:t>Health in RI</a:t>
            </a:r>
            <a:endParaRPr lang="en-US" sz="2000"/>
          </a:p>
          <a:p>
            <a:pPr marL="1783080" lvl="3" indent="-285750">
              <a:spcAft>
                <a:spcPts val="0"/>
              </a:spcAft>
              <a:buFont typeface="Arial" panose="020B0604020202020204" pitchFamily="34" charset="0"/>
              <a:buChar char="•"/>
            </a:pPr>
            <a:r>
              <a:rPr lang="en-US" sz="2000">
                <a:hlinkClick r:id="rId4"/>
              </a:rPr>
              <a:t>AHRQ Quality and Disparities Reports</a:t>
            </a:r>
            <a:endParaRPr lang="en-US" sz="2000"/>
          </a:p>
          <a:p>
            <a:pPr marL="1783080" lvl="3" indent="-285750">
              <a:spcAft>
                <a:spcPts val="0"/>
              </a:spcAft>
              <a:buFont typeface="Arial" panose="020B0604020202020204" pitchFamily="34" charset="0"/>
              <a:buChar char="•"/>
            </a:pPr>
            <a:r>
              <a:rPr lang="en-US" sz="2000">
                <a:solidFill>
                  <a:srgbClr val="25325B"/>
                </a:solidFill>
              </a:rPr>
              <a:t>RIDOH Reports</a:t>
            </a:r>
          </a:p>
          <a:p>
            <a:pPr marL="1783080" lvl="3" indent="-285750">
              <a:spcAft>
                <a:spcPts val="0"/>
              </a:spcAft>
              <a:buFont typeface="Arial" panose="020B0604020202020204" pitchFamily="34" charset="0"/>
              <a:buChar char="•"/>
            </a:pPr>
            <a:r>
              <a:rPr lang="en-US" sz="2000">
                <a:solidFill>
                  <a:srgbClr val="25325B"/>
                </a:solidFill>
              </a:rPr>
              <a:t>Literature review to identify any additional disparities</a:t>
            </a:r>
          </a:p>
          <a:p>
            <a:pPr marL="640080" lvl="1" indent="0">
              <a:spcAft>
                <a:spcPts val="0"/>
              </a:spcAft>
              <a:buNone/>
            </a:pPr>
            <a:endParaRPr lang="en-US" sz="1000"/>
          </a:p>
          <a:p>
            <a:pPr marL="640080" lvl="1" indent="0">
              <a:spcAft>
                <a:spcPts val="0"/>
              </a:spcAft>
              <a:buNone/>
            </a:pPr>
            <a:r>
              <a:rPr lang="en-US" sz="2000" i="1"/>
              <a:t>Note: We only included a summary of our equity review on each slide.  All information from our review can be found in the Buying Value Tool distributed with the meeting materials.</a:t>
            </a:r>
          </a:p>
        </p:txBody>
      </p:sp>
      <p:sp>
        <p:nvSpPr>
          <p:cNvPr id="4" name="Slide Number Placeholder 3">
            <a:extLst>
              <a:ext uri="{FF2B5EF4-FFF2-40B4-BE49-F238E27FC236}">
                <a16:creationId xmlns:a16="http://schemas.microsoft.com/office/drawing/2014/main" id="{92639ED5-E7B0-4AC0-A0E6-89FC6F4425D4}"/>
              </a:ext>
            </a:extLst>
          </p:cNvPr>
          <p:cNvSpPr>
            <a:spLocks noGrp="1"/>
          </p:cNvSpPr>
          <p:nvPr>
            <p:ph type="sldNum" sz="quarter" idx="10"/>
          </p:nvPr>
        </p:nvSpPr>
        <p:spPr/>
        <p:txBody>
          <a:bodyPr/>
          <a:lstStyle/>
          <a:p>
            <a:fld id="{8202EFDA-022F-41CF-980E-F688C355F9C4}" type="slidenum">
              <a:rPr lang="en-US" altLang="en-US" smtClean="0"/>
              <a:pPr/>
              <a:t>16</a:t>
            </a:fld>
            <a:endParaRPr lang="en-US" altLang="en-US"/>
          </a:p>
        </p:txBody>
      </p:sp>
    </p:spTree>
    <p:extLst>
      <p:ext uri="{BB962C8B-B14F-4D97-AF65-F5344CB8AC3E}">
        <p14:creationId xmlns:p14="http://schemas.microsoft.com/office/powerpoint/2010/main" val="3053094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A3EE5-9BD6-4D2A-BF51-6ABE263FE989}"/>
              </a:ext>
            </a:extLst>
          </p:cNvPr>
          <p:cNvSpPr>
            <a:spLocks noGrp="1"/>
          </p:cNvSpPr>
          <p:nvPr>
            <p:ph type="title"/>
          </p:nvPr>
        </p:nvSpPr>
        <p:spPr>
          <a:xfrm>
            <a:off x="0" y="76200"/>
            <a:ext cx="12192000" cy="654288"/>
          </a:xfrm>
        </p:spPr>
        <p:txBody>
          <a:bodyPr/>
          <a:lstStyle/>
          <a:p>
            <a:pPr algn="ctr"/>
            <a:r>
              <a:rPr lang="en-US"/>
              <a:t>Process for Gathering Data for the 2021 Annual Review (Cont’d)</a:t>
            </a:r>
          </a:p>
        </p:txBody>
      </p:sp>
      <p:sp>
        <p:nvSpPr>
          <p:cNvPr id="3" name="Content Placeholder 2">
            <a:extLst>
              <a:ext uri="{FF2B5EF4-FFF2-40B4-BE49-F238E27FC236}">
                <a16:creationId xmlns:a16="http://schemas.microsoft.com/office/drawing/2014/main" id="{71E7C485-CE21-4C83-86D9-0AF9BBA13427}"/>
              </a:ext>
            </a:extLst>
          </p:cNvPr>
          <p:cNvSpPr>
            <a:spLocks noGrp="1"/>
          </p:cNvSpPr>
          <p:nvPr>
            <p:ph idx="1"/>
          </p:nvPr>
        </p:nvSpPr>
        <p:spPr/>
        <p:txBody>
          <a:bodyPr/>
          <a:lstStyle/>
          <a:p>
            <a:pPr lvl="1">
              <a:spcAft>
                <a:spcPts val="600"/>
              </a:spcAft>
            </a:pPr>
            <a:r>
              <a:rPr lang="en-US" b="1"/>
              <a:t>Status/Measure Specification Changes</a:t>
            </a:r>
            <a:r>
              <a:rPr lang="en-US"/>
              <a:t>:  We summarized if there were any changes made to the measure’s NQF status and/or specifications in 2021.  If there were any unresolved substantive changes from the 2020 annual review, we included that information as well.</a:t>
            </a:r>
          </a:p>
          <a:p>
            <a:pPr lvl="1">
              <a:spcAft>
                <a:spcPts val="600"/>
              </a:spcAft>
            </a:pPr>
            <a:endParaRPr lang="en-US" sz="600"/>
          </a:p>
          <a:p>
            <a:pPr lvl="1">
              <a:spcAft>
                <a:spcPts val="600"/>
              </a:spcAft>
            </a:pPr>
            <a:r>
              <a:rPr lang="en-US" b="1"/>
              <a:t>Use by RI Payers</a:t>
            </a:r>
            <a:r>
              <a:rPr lang="en-US"/>
              <a:t>: We surveyed RI insurers and asked them to identify which measures they were using in contracts.  The following slides include data for the four major insurers in RI. </a:t>
            </a:r>
            <a:endParaRPr lang="en-US" sz="2800"/>
          </a:p>
        </p:txBody>
      </p:sp>
      <p:sp>
        <p:nvSpPr>
          <p:cNvPr id="4" name="Slide Number Placeholder 3">
            <a:extLst>
              <a:ext uri="{FF2B5EF4-FFF2-40B4-BE49-F238E27FC236}">
                <a16:creationId xmlns:a16="http://schemas.microsoft.com/office/drawing/2014/main" id="{92639ED5-E7B0-4AC0-A0E6-89FC6F4425D4}"/>
              </a:ext>
            </a:extLst>
          </p:cNvPr>
          <p:cNvSpPr>
            <a:spLocks noGrp="1"/>
          </p:cNvSpPr>
          <p:nvPr>
            <p:ph type="sldNum" sz="quarter" idx="10"/>
          </p:nvPr>
        </p:nvSpPr>
        <p:spPr/>
        <p:txBody>
          <a:bodyPr/>
          <a:lstStyle/>
          <a:p>
            <a:fld id="{8202EFDA-022F-41CF-980E-F688C355F9C4}" type="slidenum">
              <a:rPr lang="en-US" altLang="en-US" smtClean="0"/>
              <a:pPr/>
              <a:t>17</a:t>
            </a:fld>
            <a:endParaRPr lang="en-US" altLang="en-US"/>
          </a:p>
        </p:txBody>
      </p:sp>
    </p:spTree>
    <p:extLst>
      <p:ext uri="{BB962C8B-B14F-4D97-AF65-F5344CB8AC3E}">
        <p14:creationId xmlns:p14="http://schemas.microsoft.com/office/powerpoint/2010/main" val="663208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A3EE5-9BD6-4D2A-BF51-6ABE263FE989}"/>
              </a:ext>
            </a:extLst>
          </p:cNvPr>
          <p:cNvSpPr>
            <a:spLocks noGrp="1"/>
          </p:cNvSpPr>
          <p:nvPr>
            <p:ph type="title"/>
          </p:nvPr>
        </p:nvSpPr>
        <p:spPr>
          <a:xfrm>
            <a:off x="0" y="76200"/>
            <a:ext cx="12192000" cy="654288"/>
          </a:xfrm>
        </p:spPr>
        <p:txBody>
          <a:bodyPr/>
          <a:lstStyle/>
          <a:p>
            <a:pPr algn="ctr"/>
            <a:r>
              <a:rPr lang="en-US"/>
              <a:t>Process for Gathering Data for the 2021 Annual Review (Cont’d)</a:t>
            </a:r>
          </a:p>
        </p:txBody>
      </p:sp>
      <p:sp>
        <p:nvSpPr>
          <p:cNvPr id="3" name="Content Placeholder 2">
            <a:extLst>
              <a:ext uri="{FF2B5EF4-FFF2-40B4-BE49-F238E27FC236}">
                <a16:creationId xmlns:a16="http://schemas.microsoft.com/office/drawing/2014/main" id="{71E7C485-CE21-4C83-86D9-0AF9BBA13427}"/>
              </a:ext>
            </a:extLst>
          </p:cNvPr>
          <p:cNvSpPr>
            <a:spLocks noGrp="1"/>
          </p:cNvSpPr>
          <p:nvPr>
            <p:ph idx="1"/>
          </p:nvPr>
        </p:nvSpPr>
        <p:spPr/>
        <p:txBody>
          <a:bodyPr/>
          <a:lstStyle/>
          <a:p>
            <a:pPr lvl="1">
              <a:spcAft>
                <a:spcPts val="600"/>
              </a:spcAft>
            </a:pPr>
            <a:r>
              <a:rPr lang="en-US" b="1"/>
              <a:t>Opportunity for Improvement: </a:t>
            </a:r>
            <a:r>
              <a:rPr lang="en-US"/>
              <a:t>We calculated weighted average plan performance from Quality Compass for Commercial and Medicaid and used hospital performance data from Hospital Compare and The Joint Commission. </a:t>
            </a:r>
          </a:p>
          <a:p>
            <a:pPr lvl="2">
              <a:spcAft>
                <a:spcPts val="600"/>
              </a:spcAft>
            </a:pPr>
            <a:r>
              <a:rPr lang="en-US" sz="2000" b="1"/>
              <a:t>Commercial and Medicaid: </a:t>
            </a:r>
            <a:r>
              <a:rPr lang="en-US" sz="2000"/>
              <a:t>Weighted average plan performance from Quality Compass 2020</a:t>
            </a:r>
          </a:p>
          <a:p>
            <a:pPr lvl="2">
              <a:spcAft>
                <a:spcPts val="600"/>
              </a:spcAft>
            </a:pPr>
            <a:endParaRPr lang="en-US"/>
          </a:p>
          <a:p>
            <a:pPr lvl="2">
              <a:spcAft>
                <a:spcPts val="600"/>
              </a:spcAft>
            </a:pPr>
            <a:endParaRPr lang="en-US" sz="2000"/>
          </a:p>
          <a:p>
            <a:pPr lvl="2">
              <a:spcAft>
                <a:spcPts val="600"/>
              </a:spcAft>
            </a:pPr>
            <a:endParaRPr lang="en-US" sz="1200"/>
          </a:p>
          <a:p>
            <a:pPr lvl="2">
              <a:spcAft>
                <a:spcPts val="600"/>
              </a:spcAft>
            </a:pPr>
            <a:r>
              <a:rPr lang="en-US" sz="2000" b="1"/>
              <a:t>RI and National: </a:t>
            </a:r>
            <a:r>
              <a:rPr lang="en-US" sz="2000"/>
              <a:t>Hospital performance data from Hospital Compare and The Joint Commission for 2020</a:t>
            </a:r>
            <a:endParaRPr lang="en-US" sz="2000" b="1"/>
          </a:p>
          <a:p>
            <a:pPr lvl="2">
              <a:spcAft>
                <a:spcPts val="600"/>
              </a:spcAft>
            </a:pPr>
            <a:endParaRPr lang="en-US" sz="2000"/>
          </a:p>
          <a:p>
            <a:pPr lvl="2">
              <a:spcAft>
                <a:spcPts val="600"/>
              </a:spcAft>
            </a:pPr>
            <a:endParaRPr lang="en-US" b="1"/>
          </a:p>
          <a:p>
            <a:pPr lvl="1"/>
            <a:endParaRPr lang="en-US"/>
          </a:p>
        </p:txBody>
      </p:sp>
      <p:sp>
        <p:nvSpPr>
          <p:cNvPr id="4" name="Slide Number Placeholder 3">
            <a:extLst>
              <a:ext uri="{FF2B5EF4-FFF2-40B4-BE49-F238E27FC236}">
                <a16:creationId xmlns:a16="http://schemas.microsoft.com/office/drawing/2014/main" id="{92639ED5-E7B0-4AC0-A0E6-89FC6F4425D4}"/>
              </a:ext>
            </a:extLst>
          </p:cNvPr>
          <p:cNvSpPr>
            <a:spLocks noGrp="1"/>
          </p:cNvSpPr>
          <p:nvPr>
            <p:ph type="sldNum" sz="quarter" idx="10"/>
          </p:nvPr>
        </p:nvSpPr>
        <p:spPr/>
        <p:txBody>
          <a:bodyPr/>
          <a:lstStyle/>
          <a:p>
            <a:fld id="{8202EFDA-022F-41CF-980E-F688C355F9C4}" type="slidenum">
              <a:rPr lang="en-US" altLang="en-US" smtClean="0"/>
              <a:pPr/>
              <a:t>18</a:t>
            </a:fld>
            <a:endParaRPr lang="en-US" altLang="en-US"/>
          </a:p>
        </p:txBody>
      </p:sp>
      <p:graphicFrame>
        <p:nvGraphicFramePr>
          <p:cNvPr id="5" name="Table 4">
            <a:extLst>
              <a:ext uri="{FF2B5EF4-FFF2-40B4-BE49-F238E27FC236}">
                <a16:creationId xmlns:a16="http://schemas.microsoft.com/office/drawing/2014/main" id="{F9FA04BC-B9C5-43B2-8E65-68786060D5BC}"/>
              </a:ext>
            </a:extLst>
          </p:cNvPr>
          <p:cNvGraphicFramePr/>
          <p:nvPr>
            <p:extLst>
              <p:ext uri="{D42A27DB-BD31-4B8C-83A1-F6EECF244321}">
                <p14:modId xmlns:p14="http://schemas.microsoft.com/office/powerpoint/2010/main" val="1828241870"/>
              </p:ext>
            </p:extLst>
          </p:nvPr>
        </p:nvGraphicFramePr>
        <p:xfrm>
          <a:off x="1597496" y="3412582"/>
          <a:ext cx="9143999" cy="914400"/>
        </p:xfrm>
        <a:graphic>
          <a:graphicData uri="http://schemas.openxmlformats.org/drawingml/2006/table">
            <a:tbl>
              <a:tblPr>
                <a:tableStyleId>{3B4B98B0-60AC-42C2-AFA5-B58CD77FA1E5}</a:tableStyleId>
              </a:tblPr>
              <a:tblGrid>
                <a:gridCol w="1845459">
                  <a:extLst>
                    <a:ext uri="{9D8B030D-6E8A-4147-A177-3AD203B41FA5}">
                      <a16:colId xmlns:a16="http://schemas.microsoft.com/office/drawing/2014/main" val="1791493041"/>
                    </a:ext>
                  </a:extLst>
                </a:gridCol>
                <a:gridCol w="2690037">
                  <a:extLst>
                    <a:ext uri="{9D8B030D-6E8A-4147-A177-3AD203B41FA5}">
                      <a16:colId xmlns:a16="http://schemas.microsoft.com/office/drawing/2014/main" val="1410456783"/>
                    </a:ext>
                  </a:extLst>
                </a:gridCol>
                <a:gridCol w="2604977">
                  <a:extLst>
                    <a:ext uri="{9D8B030D-6E8A-4147-A177-3AD203B41FA5}">
                      <a16:colId xmlns:a16="http://schemas.microsoft.com/office/drawing/2014/main" val="353543247"/>
                    </a:ext>
                  </a:extLst>
                </a:gridCol>
                <a:gridCol w="2003526">
                  <a:extLst>
                    <a:ext uri="{9D8B030D-6E8A-4147-A177-3AD203B41FA5}">
                      <a16:colId xmlns:a16="http://schemas.microsoft.com/office/drawing/2014/main" val="3238569980"/>
                    </a:ext>
                  </a:extLst>
                </a:gridCol>
              </a:tblGrid>
              <a:tr h="457200">
                <a:tc gridSpan="4">
                  <a:txBody>
                    <a:bodyPr/>
                    <a:lstStyle/>
                    <a:p>
                      <a:pPr algn="ctr" fontAlgn="base">
                        <a:spcBef>
                          <a:spcPts val="0"/>
                        </a:spcBef>
                        <a:spcAft>
                          <a:spcPts val="0"/>
                        </a:spcAft>
                      </a:pPr>
                      <a:r>
                        <a:rPr lang="en-US" sz="1800" u="none" strike="noStrike">
                          <a:solidFill>
                            <a:schemeClr val="tx1"/>
                          </a:solidFill>
                          <a:effectLst/>
                          <a:latin typeface="Arial" panose="020B0604020202020204" pitchFamily="34" charset="0"/>
                          <a:cs typeface="Arial" panose="020B0604020202020204" pitchFamily="34" charset="0"/>
                        </a:rPr>
                        <a:t>Key:​</a:t>
                      </a:r>
                      <a:endParaRPr lang="en-US" sz="2400" b="0" i="0" u="none" strike="noStrike">
                        <a:solidFill>
                          <a:schemeClr val="tx1"/>
                        </a:solidFill>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88743582"/>
                  </a:ext>
                </a:extLst>
              </a:tr>
              <a:tr h="457200">
                <a:tc>
                  <a:txBody>
                    <a:bodyPr/>
                    <a:lstStyle/>
                    <a:p>
                      <a:pPr algn="ctr" fontAlgn="base">
                        <a:spcBef>
                          <a:spcPts val="0"/>
                        </a:spcBef>
                        <a:spcAft>
                          <a:spcPts val="0"/>
                        </a:spcAft>
                      </a:pPr>
                      <a:r>
                        <a:rPr lang="en-US" sz="1800" u="none" strike="noStrike">
                          <a:solidFill>
                            <a:schemeClr val="tx1"/>
                          </a:solidFill>
                          <a:effectLst/>
                          <a:latin typeface="Arial" panose="020B0604020202020204" pitchFamily="34" charset="0"/>
                          <a:cs typeface="Arial" panose="020B0604020202020204" pitchFamily="34" charset="0"/>
                        </a:rPr>
                        <a:t>&lt;50th</a:t>
                      </a:r>
                      <a:endParaRPr lang="en-US" sz="2800" b="0" i="0" u="none" strike="noStrike">
                        <a:solidFill>
                          <a:schemeClr val="tx1"/>
                        </a:solidFill>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9791"/>
                    </a:solidFill>
                  </a:tcPr>
                </a:tc>
                <a:tc>
                  <a:txBody>
                    <a:bodyPr/>
                    <a:lstStyle/>
                    <a:p>
                      <a:pPr algn="ctr" fontAlgn="base">
                        <a:spcBef>
                          <a:spcPts val="0"/>
                        </a:spcBef>
                        <a:spcAft>
                          <a:spcPts val="0"/>
                        </a:spcAft>
                      </a:pPr>
                      <a:r>
                        <a:rPr lang="en-US" sz="1800" u="none" strike="noStrike">
                          <a:solidFill>
                            <a:schemeClr val="tx1"/>
                          </a:solidFill>
                          <a:effectLst/>
                          <a:latin typeface="Arial" panose="020B0604020202020204" pitchFamily="34" charset="0"/>
                          <a:cs typeface="Arial" panose="020B0604020202020204" pitchFamily="34" charset="0"/>
                        </a:rPr>
                        <a:t>Between 50th and 75th​</a:t>
                      </a:r>
                      <a:endParaRPr lang="en-US" sz="2400" b="0" i="0" u="none" strike="noStrike">
                        <a:solidFill>
                          <a:schemeClr val="tx1"/>
                        </a:solidFill>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ase">
                        <a:spcBef>
                          <a:spcPts val="0"/>
                        </a:spcBef>
                        <a:spcAft>
                          <a:spcPts val="0"/>
                        </a:spcAft>
                      </a:pPr>
                      <a:r>
                        <a:rPr lang="en-US" sz="1800" u="none" strike="noStrike">
                          <a:solidFill>
                            <a:schemeClr val="tx1"/>
                          </a:solidFill>
                          <a:effectLst/>
                          <a:latin typeface="Arial" panose="020B0604020202020204" pitchFamily="34" charset="0"/>
                          <a:cs typeface="Arial" panose="020B0604020202020204" pitchFamily="34" charset="0"/>
                        </a:rPr>
                        <a:t>Between 75th and 90th​</a:t>
                      </a:r>
                      <a:endParaRPr lang="en-US" sz="2400" b="0" i="0" u="none" strike="noStrike">
                        <a:solidFill>
                          <a:schemeClr val="tx1"/>
                        </a:solidFill>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ase">
                        <a:spcBef>
                          <a:spcPts val="0"/>
                        </a:spcBef>
                        <a:spcAft>
                          <a:spcPts val="0"/>
                        </a:spcAft>
                      </a:pPr>
                      <a:r>
                        <a:rPr lang="en-US" sz="1800" u="none" strike="noStrike">
                          <a:solidFill>
                            <a:schemeClr val="tx1"/>
                          </a:solidFill>
                          <a:effectLst/>
                          <a:latin typeface="Arial" panose="020B0604020202020204" pitchFamily="34" charset="0"/>
                          <a:cs typeface="Arial" panose="020B0604020202020204" pitchFamily="34" charset="0"/>
                        </a:rPr>
                        <a:t>≥90th​</a:t>
                      </a:r>
                      <a:endParaRPr lang="en-US" sz="2400" b="0" i="0" u="none" strike="noStrike">
                        <a:solidFill>
                          <a:schemeClr val="tx1"/>
                        </a:solidFill>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951870644"/>
                  </a:ext>
                </a:extLst>
              </a:tr>
            </a:tbl>
          </a:graphicData>
        </a:graphic>
      </p:graphicFrame>
      <p:graphicFrame>
        <p:nvGraphicFramePr>
          <p:cNvPr id="6" name="Table 5">
            <a:extLst>
              <a:ext uri="{FF2B5EF4-FFF2-40B4-BE49-F238E27FC236}">
                <a16:creationId xmlns:a16="http://schemas.microsoft.com/office/drawing/2014/main" id="{63927173-736B-43CA-93D0-796479B5C361}"/>
              </a:ext>
            </a:extLst>
          </p:cNvPr>
          <p:cNvGraphicFramePr>
            <a:graphicFrameLocks noGrp="1"/>
          </p:cNvGraphicFramePr>
          <p:nvPr>
            <p:extLst>
              <p:ext uri="{D42A27DB-BD31-4B8C-83A1-F6EECF244321}">
                <p14:modId xmlns:p14="http://schemas.microsoft.com/office/powerpoint/2010/main" val="382152657"/>
              </p:ext>
            </p:extLst>
          </p:nvPr>
        </p:nvGraphicFramePr>
        <p:xfrm>
          <a:off x="1597496" y="5340156"/>
          <a:ext cx="9144000" cy="1124413"/>
        </p:xfrm>
        <a:graphic>
          <a:graphicData uri="http://schemas.openxmlformats.org/drawingml/2006/table">
            <a:tbl>
              <a:tblPr>
                <a:tableStyleId>{3B4B98B0-60AC-42C2-AFA5-B58CD77FA1E5}</a:tableStyleId>
              </a:tblPr>
              <a:tblGrid>
                <a:gridCol w="3209282">
                  <a:extLst>
                    <a:ext uri="{9D8B030D-6E8A-4147-A177-3AD203B41FA5}">
                      <a16:colId xmlns:a16="http://schemas.microsoft.com/office/drawing/2014/main" val="2470090614"/>
                    </a:ext>
                  </a:extLst>
                </a:gridCol>
                <a:gridCol w="2706130">
                  <a:extLst>
                    <a:ext uri="{9D8B030D-6E8A-4147-A177-3AD203B41FA5}">
                      <a16:colId xmlns:a16="http://schemas.microsoft.com/office/drawing/2014/main" val="717292024"/>
                    </a:ext>
                  </a:extLst>
                </a:gridCol>
                <a:gridCol w="3228588">
                  <a:extLst>
                    <a:ext uri="{9D8B030D-6E8A-4147-A177-3AD203B41FA5}">
                      <a16:colId xmlns:a16="http://schemas.microsoft.com/office/drawing/2014/main" val="4215983220"/>
                    </a:ext>
                  </a:extLst>
                </a:gridCol>
              </a:tblGrid>
              <a:tr h="484333">
                <a:tc gridSpan="3">
                  <a:txBody>
                    <a:bodyPr/>
                    <a:lstStyle/>
                    <a:p>
                      <a:pPr algn="ctr" fontAlgn="base">
                        <a:spcBef>
                          <a:spcPts val="0"/>
                        </a:spcBef>
                        <a:spcAft>
                          <a:spcPts val="0"/>
                        </a:spcAft>
                      </a:pPr>
                      <a:r>
                        <a:rPr lang="en-US" sz="1800" u="none" strike="noStrike">
                          <a:solidFill>
                            <a:schemeClr val="tx1"/>
                          </a:solidFill>
                          <a:effectLst/>
                          <a:latin typeface="Arial" panose="020B0604020202020204" pitchFamily="34" charset="0"/>
                          <a:cs typeface="Arial" panose="020B0604020202020204" pitchFamily="34" charset="0"/>
                        </a:rPr>
                        <a:t>Key:​</a:t>
                      </a:r>
                      <a:endParaRPr lang="en-US" sz="2400" b="0" i="0" u="none" strike="noStrike">
                        <a:solidFill>
                          <a:schemeClr val="tx1"/>
                        </a:solidFill>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extLst>
                  <a:ext uri="{0D108BD9-81ED-4DB2-BD59-A6C34878D82A}">
                    <a16:rowId xmlns:a16="http://schemas.microsoft.com/office/drawing/2014/main" val="246242005"/>
                  </a:ext>
                </a:extLst>
              </a:tr>
              <a:tr h="612947">
                <a:tc>
                  <a:txBody>
                    <a:bodyPr/>
                    <a:lstStyle/>
                    <a:p>
                      <a:pPr algn="ctr" fontAlgn="base">
                        <a:spcBef>
                          <a:spcPts val="0"/>
                        </a:spcBef>
                        <a:spcAft>
                          <a:spcPts val="0"/>
                        </a:spcAft>
                      </a:pPr>
                      <a:r>
                        <a:rPr lang="en-US" sz="1800" u="none" strike="noStrike">
                          <a:solidFill>
                            <a:schemeClr val="tx1"/>
                          </a:solidFill>
                          <a:effectLst/>
                          <a:latin typeface="Arial" panose="020B0604020202020204" pitchFamily="34" charset="0"/>
                          <a:cs typeface="Arial" panose="020B0604020202020204" pitchFamily="34" charset="0"/>
                        </a:rPr>
                        <a:t>RI Performance inferior to National Performance</a:t>
                      </a:r>
                      <a:endParaRPr lang="en-US" sz="2400" b="0" i="0" u="none" strike="noStrike">
                        <a:solidFill>
                          <a:schemeClr val="tx1"/>
                        </a:solidFill>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979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0" i="0" u="none" strike="noStrike">
                          <a:solidFill>
                            <a:schemeClr val="tx1"/>
                          </a:solidFill>
                          <a:effectLst/>
                          <a:latin typeface="Arial" panose="020B0604020202020204" pitchFamily="34" charset="0"/>
                          <a:cs typeface="Arial" panose="020B0604020202020204" pitchFamily="34" charset="0"/>
                        </a:rPr>
                        <a:t>RI Performance equal to National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u="none" strike="noStrike">
                          <a:solidFill>
                            <a:schemeClr val="tx1"/>
                          </a:solidFill>
                          <a:effectLst/>
                          <a:latin typeface="Arial" panose="020B0604020202020204" pitchFamily="34" charset="0"/>
                          <a:cs typeface="Arial" panose="020B0604020202020204" pitchFamily="34" charset="0"/>
                        </a:rPr>
                        <a:t>RI Performance superior to National Performance</a:t>
                      </a:r>
                      <a:endParaRPr lang="en-US" sz="1800" b="0" i="0" u="none" strike="noStrike">
                        <a:solidFill>
                          <a:schemeClr val="tx1"/>
                        </a:solidFill>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9579073"/>
                  </a:ext>
                </a:extLst>
              </a:tr>
            </a:tbl>
          </a:graphicData>
        </a:graphic>
      </p:graphicFrame>
    </p:spTree>
    <p:extLst>
      <p:ext uri="{BB962C8B-B14F-4D97-AF65-F5344CB8AC3E}">
        <p14:creationId xmlns:p14="http://schemas.microsoft.com/office/powerpoint/2010/main" val="1797539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3594-A82E-405C-9BB3-DE5012DCC206}"/>
              </a:ext>
            </a:extLst>
          </p:cNvPr>
          <p:cNvSpPr>
            <a:spLocks noGrp="1"/>
          </p:cNvSpPr>
          <p:nvPr>
            <p:ph type="title"/>
          </p:nvPr>
        </p:nvSpPr>
        <p:spPr/>
        <p:txBody>
          <a:bodyPr/>
          <a:lstStyle/>
          <a:p>
            <a:r>
              <a:rPr lang="en-US" sz="3000"/>
              <a:t>Discuss Measures with Major Specification Changes and/or that are “Topped Out”</a:t>
            </a:r>
          </a:p>
        </p:txBody>
      </p:sp>
      <p:sp>
        <p:nvSpPr>
          <p:cNvPr id="3" name="Content Placeholder 2">
            <a:extLst>
              <a:ext uri="{FF2B5EF4-FFF2-40B4-BE49-F238E27FC236}">
                <a16:creationId xmlns:a16="http://schemas.microsoft.com/office/drawing/2014/main" id="{CFD49006-593F-4CB0-9649-94866CB7BC59}"/>
              </a:ext>
            </a:extLst>
          </p:cNvPr>
          <p:cNvSpPr>
            <a:spLocks noGrp="1"/>
          </p:cNvSpPr>
          <p:nvPr>
            <p:ph idx="1"/>
          </p:nvPr>
        </p:nvSpPr>
        <p:spPr>
          <a:xfrm>
            <a:off x="406400" y="907055"/>
            <a:ext cx="10972799" cy="5950945"/>
          </a:xfrm>
        </p:spPr>
        <p:txBody>
          <a:bodyPr/>
          <a:lstStyle/>
          <a:p>
            <a:r>
              <a:rPr lang="en-US" dirty="0"/>
              <a:t>There are two measures in the </a:t>
            </a:r>
            <a:r>
              <a:rPr lang="en-US" sz="2800" b="1" dirty="0"/>
              <a:t>Outpatient Behavioral Health – Mental Health Measure Set </a:t>
            </a:r>
            <a:r>
              <a:rPr lang="en-US" dirty="0"/>
              <a:t>that had major status or specification changes in 2020 or 2021.</a:t>
            </a:r>
          </a:p>
          <a:p>
            <a:pPr lvl="1"/>
            <a:r>
              <a:rPr lang="en-US" i="1" dirty="0"/>
              <a:t>Adult Major Depressive Disorder (MDD): Coordination of Care of Patients with Specific Comorbid Conditions</a:t>
            </a:r>
          </a:p>
          <a:p>
            <a:pPr lvl="1"/>
            <a:r>
              <a:rPr lang="en-US" sz="2400" i="1" dirty="0"/>
              <a:t>Unhealthy Drug and Alcohol Use: Screening &amp; Brief Counseling</a:t>
            </a:r>
            <a:endParaRPr lang="en-US" i="1" dirty="0"/>
          </a:p>
          <a:p>
            <a:pPr marL="457200" lvl="1" indent="0">
              <a:buNone/>
            </a:pPr>
            <a:endParaRPr lang="en-US" sz="1000" dirty="0"/>
          </a:p>
          <a:p>
            <a:endParaRPr lang="en-US" sz="600" dirty="0"/>
          </a:p>
          <a:p>
            <a:pPr>
              <a:spcBef>
                <a:spcPts val="0"/>
              </a:spcBef>
            </a:pPr>
            <a:r>
              <a:rPr lang="en-US" dirty="0"/>
              <a:t>There is one measure that is “topped out,” i.e., has an absolute rate of 90% or higher, or a statewide average rate that is above the national 90</a:t>
            </a:r>
            <a:r>
              <a:rPr lang="en-US" baseline="30000" dirty="0"/>
              <a:t>th</a:t>
            </a:r>
            <a:r>
              <a:rPr lang="en-US" dirty="0"/>
              <a:t> percentile.</a:t>
            </a:r>
          </a:p>
          <a:p>
            <a:pPr lvl="1"/>
            <a:r>
              <a:rPr lang="en-US" sz="2400" i="1" dirty="0"/>
              <a:t>Follow-Up After Emergency Department Visit for Mental Illness (30-Day)</a:t>
            </a:r>
            <a:endParaRPr lang="en-US" i="1" dirty="0"/>
          </a:p>
          <a:p>
            <a:endParaRPr lang="en-US" sz="1200" dirty="0"/>
          </a:p>
          <a:p>
            <a:r>
              <a:rPr lang="en-US" dirty="0"/>
              <a:t>We will now review these three measures before examining the rest of the measure set.</a:t>
            </a:r>
          </a:p>
        </p:txBody>
      </p:sp>
      <p:sp>
        <p:nvSpPr>
          <p:cNvPr id="4" name="Slide Number Placeholder 3">
            <a:extLst>
              <a:ext uri="{FF2B5EF4-FFF2-40B4-BE49-F238E27FC236}">
                <a16:creationId xmlns:a16="http://schemas.microsoft.com/office/drawing/2014/main" id="{9AB5DF73-24C1-4A29-B503-3AD70BEE97A2}"/>
              </a:ext>
            </a:extLst>
          </p:cNvPr>
          <p:cNvSpPr>
            <a:spLocks noGrp="1"/>
          </p:cNvSpPr>
          <p:nvPr>
            <p:ph type="sldNum" sz="quarter" idx="10"/>
          </p:nvPr>
        </p:nvSpPr>
        <p:spPr/>
        <p:txBody>
          <a:bodyPr/>
          <a:lstStyle/>
          <a:p>
            <a:fld id="{8202EFDA-022F-41CF-980E-F688C355F9C4}" type="slidenum">
              <a:rPr lang="en-US" altLang="en-US" smtClean="0"/>
              <a:pPr/>
              <a:t>19</a:t>
            </a:fld>
            <a:endParaRPr lang="en-US" altLang="en-US"/>
          </a:p>
        </p:txBody>
      </p:sp>
    </p:spTree>
    <p:extLst>
      <p:ext uri="{BB962C8B-B14F-4D97-AF65-F5344CB8AC3E}">
        <p14:creationId xmlns:p14="http://schemas.microsoft.com/office/powerpoint/2010/main" val="2375776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24D10-354A-4F6A-8421-8687888810B5}"/>
              </a:ext>
            </a:extLst>
          </p:cNvPr>
          <p:cNvSpPr>
            <a:spLocks noGrp="1"/>
          </p:cNvSpPr>
          <p:nvPr>
            <p:ph type="title"/>
          </p:nvPr>
        </p:nvSpPr>
        <p:spPr>
          <a:xfrm>
            <a:off x="406400" y="76200"/>
            <a:ext cx="11379200" cy="654288"/>
          </a:xfrm>
        </p:spPr>
        <p:txBody>
          <a:bodyPr/>
          <a:lstStyle/>
          <a:p>
            <a:r>
              <a:rPr lang="en-US"/>
              <a:t>Agenda</a:t>
            </a:r>
          </a:p>
        </p:txBody>
      </p:sp>
      <p:sp>
        <p:nvSpPr>
          <p:cNvPr id="3" name="Content Placeholder 2">
            <a:extLst>
              <a:ext uri="{FF2B5EF4-FFF2-40B4-BE49-F238E27FC236}">
                <a16:creationId xmlns:a16="http://schemas.microsoft.com/office/drawing/2014/main" id="{CC842EA2-7A16-47F3-A2D6-7A89F8E2D674}"/>
              </a:ext>
            </a:extLst>
          </p:cNvPr>
          <p:cNvSpPr>
            <a:spLocks noGrp="1"/>
          </p:cNvSpPr>
          <p:nvPr>
            <p:ph idx="1"/>
          </p:nvPr>
        </p:nvSpPr>
        <p:spPr>
          <a:xfrm>
            <a:off x="508002" y="1066800"/>
            <a:ext cx="10972799" cy="5562600"/>
          </a:xfrm>
        </p:spPr>
        <p:txBody>
          <a:bodyPr/>
          <a:lstStyle/>
          <a:p>
            <a:pPr marL="514350" indent="-514350">
              <a:spcAft>
                <a:spcPts val="300"/>
              </a:spcAft>
              <a:buFont typeface="+mj-lt"/>
              <a:buAutoNum type="arabicPeriod"/>
            </a:pPr>
            <a:r>
              <a:rPr lang="en-US"/>
              <a:t>Follow-up from the July 7</a:t>
            </a:r>
            <a:r>
              <a:rPr lang="en-US" baseline="30000"/>
              <a:t>th</a:t>
            </a:r>
            <a:r>
              <a:rPr lang="en-US"/>
              <a:t> and July 14</a:t>
            </a:r>
            <a:r>
              <a:rPr lang="en-US" baseline="30000"/>
              <a:t>th</a:t>
            </a:r>
            <a:r>
              <a:rPr lang="en-US"/>
              <a:t> Meetings</a:t>
            </a:r>
          </a:p>
          <a:p>
            <a:pPr marL="514350" indent="-514350">
              <a:buFont typeface="+mj-lt"/>
              <a:buAutoNum type="arabicPeriod"/>
            </a:pPr>
            <a:r>
              <a:rPr lang="en-US"/>
              <a:t>Review Outpatient Behavioral Health Measure Sets </a:t>
            </a:r>
          </a:p>
          <a:p>
            <a:pPr lvl="1"/>
            <a:r>
              <a:rPr lang="en-US"/>
              <a:t>Discuss Measures with Significant Specification Changes and “Topped Out” Measures</a:t>
            </a:r>
          </a:p>
          <a:p>
            <a:pPr lvl="1"/>
            <a:r>
              <a:rPr lang="en-US"/>
              <a:t>Review Remaining Measures</a:t>
            </a:r>
          </a:p>
          <a:p>
            <a:pPr lvl="1"/>
            <a:r>
              <a:rPr lang="en-US"/>
              <a:t>Discuss Follow-up Tasks from Prior Annual Reviews</a:t>
            </a:r>
          </a:p>
          <a:p>
            <a:pPr lvl="1">
              <a:spcAft>
                <a:spcPts val="300"/>
              </a:spcAft>
            </a:pPr>
            <a:r>
              <a:rPr lang="en-US"/>
              <a:t>Discuss Work Group Proposals</a:t>
            </a:r>
          </a:p>
          <a:p>
            <a:pPr marL="514350" indent="-514350">
              <a:spcAft>
                <a:spcPts val="300"/>
              </a:spcAft>
              <a:buFont typeface="+mj-lt"/>
              <a:buAutoNum type="arabicPeriod"/>
            </a:pPr>
            <a:r>
              <a:rPr lang="en-US"/>
              <a:t>Discuss Health Inequity-related Gaps in the Measure Set</a:t>
            </a:r>
          </a:p>
          <a:p>
            <a:pPr marL="514350" indent="-514350">
              <a:spcAft>
                <a:spcPts val="300"/>
              </a:spcAft>
              <a:buFont typeface="+mj-lt"/>
              <a:buAutoNum type="arabicPeriod"/>
            </a:pPr>
            <a:r>
              <a:rPr lang="en-US"/>
              <a:t>Discuss Inclusion of a RELD Measure</a:t>
            </a:r>
          </a:p>
          <a:p>
            <a:pPr marL="514350" indent="-514350">
              <a:spcAft>
                <a:spcPts val="300"/>
              </a:spcAft>
              <a:buFont typeface="+mj-lt"/>
              <a:buAutoNum type="arabicPeriod"/>
            </a:pPr>
            <a:r>
              <a:rPr lang="en-US"/>
              <a:t>Public Comment</a:t>
            </a:r>
          </a:p>
          <a:p>
            <a:pPr marL="514350" indent="-514350">
              <a:buFont typeface="+mj-lt"/>
              <a:buAutoNum type="arabicPeriod"/>
            </a:pPr>
            <a:r>
              <a:rPr lang="en-US"/>
              <a:t>Next Steps</a:t>
            </a:r>
          </a:p>
        </p:txBody>
      </p:sp>
      <p:sp>
        <p:nvSpPr>
          <p:cNvPr id="4" name="Slide Number Placeholder 3">
            <a:extLst>
              <a:ext uri="{FF2B5EF4-FFF2-40B4-BE49-F238E27FC236}">
                <a16:creationId xmlns:a16="http://schemas.microsoft.com/office/drawing/2014/main" id="{6097939D-EDDE-41B0-8676-D4761BB38962}"/>
              </a:ext>
            </a:extLst>
          </p:cNvPr>
          <p:cNvSpPr>
            <a:spLocks noGrp="1"/>
          </p:cNvSpPr>
          <p:nvPr>
            <p:ph type="sldNum" sz="quarter" idx="10"/>
          </p:nvPr>
        </p:nvSpPr>
        <p:spPr>
          <a:xfrm>
            <a:off x="11176000" y="6400800"/>
            <a:ext cx="711200" cy="228600"/>
          </a:xfrm>
        </p:spPr>
        <p:txBody>
          <a:bodyPr/>
          <a:lstStyle/>
          <a:p>
            <a:fld id="{8202EFDA-022F-41CF-980E-F688C355F9C4}" type="slidenum">
              <a:rPr lang="en-US" altLang="en-US" smtClean="0"/>
              <a:pPr/>
              <a:t>2</a:t>
            </a:fld>
            <a:endParaRPr lang="en-US" altLang="en-US"/>
          </a:p>
        </p:txBody>
      </p:sp>
    </p:spTree>
    <p:extLst>
      <p:ext uri="{BB962C8B-B14F-4D97-AF65-F5344CB8AC3E}">
        <p14:creationId xmlns:p14="http://schemas.microsoft.com/office/powerpoint/2010/main" val="14609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AB1510-83FC-4EB7-8B04-2ABCB697CD01}"/>
              </a:ext>
            </a:extLst>
          </p:cNvPr>
          <p:cNvSpPr>
            <a:spLocks noGrp="1"/>
          </p:cNvSpPr>
          <p:nvPr>
            <p:ph type="title"/>
          </p:nvPr>
        </p:nvSpPr>
        <p:spPr/>
        <p:txBody>
          <a:bodyPr/>
          <a:lstStyle/>
          <a:p>
            <a:r>
              <a:rPr lang="en-US" sz="3000"/>
              <a:t>Adult Major Depressive Disorder (MDD): Coordination of Care of Patients with Specific Comorbid Conditions (Menu)</a:t>
            </a:r>
          </a:p>
        </p:txBody>
      </p:sp>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20</a:t>
            </a:fld>
            <a:endParaRPr lang="en-US" altLang="en-US"/>
          </a:p>
        </p:txBody>
      </p:sp>
      <p:graphicFrame>
        <p:nvGraphicFramePr>
          <p:cNvPr id="9" name="Table 5">
            <a:extLst>
              <a:ext uri="{FF2B5EF4-FFF2-40B4-BE49-F238E27FC236}">
                <a16:creationId xmlns:a16="http://schemas.microsoft.com/office/drawing/2014/main" id="{59B42B69-FD1D-4A93-BD68-503D4D938C61}"/>
              </a:ext>
            </a:extLst>
          </p:cNvPr>
          <p:cNvGraphicFramePr>
            <a:graphicFrameLocks noGrp="1"/>
          </p:cNvGraphicFramePr>
          <p:nvPr>
            <p:ph idx="1"/>
            <p:extLst>
              <p:ext uri="{D42A27DB-BD31-4B8C-83A1-F6EECF244321}">
                <p14:modId xmlns:p14="http://schemas.microsoft.com/office/powerpoint/2010/main" val="14002974"/>
              </p:ext>
            </p:extLst>
          </p:nvPr>
        </p:nvGraphicFramePr>
        <p:xfrm>
          <a:off x="345439" y="1066800"/>
          <a:ext cx="11501122" cy="4404360"/>
        </p:xfrm>
        <a:graphic>
          <a:graphicData uri="http://schemas.openxmlformats.org/drawingml/2006/table">
            <a:tbl>
              <a:tblPr firstRow="1" bandRow="1">
                <a:tableStyleId>{5FD0F851-EC5A-4D38-B0AD-8093EC10F338}</a:tableStyleId>
              </a:tblPr>
              <a:tblGrid>
                <a:gridCol w="3749041">
                  <a:extLst>
                    <a:ext uri="{9D8B030D-6E8A-4147-A177-3AD203B41FA5}">
                      <a16:colId xmlns:a16="http://schemas.microsoft.com/office/drawing/2014/main" val="1688746763"/>
                    </a:ext>
                  </a:extLst>
                </a:gridCol>
                <a:gridCol w="1920240">
                  <a:extLst>
                    <a:ext uri="{9D8B030D-6E8A-4147-A177-3AD203B41FA5}">
                      <a16:colId xmlns:a16="http://schemas.microsoft.com/office/drawing/2014/main" val="826294436"/>
                    </a:ext>
                  </a:extLst>
                </a:gridCol>
                <a:gridCol w="1991361">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502920">
                <a:tc gridSpan="2">
                  <a:txBody>
                    <a:bodyPr/>
                    <a:lstStyle/>
                    <a:p>
                      <a:pPr algn="ctr"/>
                      <a:r>
                        <a:rPr lang="en-US" sz="2000" b="1">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2">
                  <a:txBody>
                    <a:bodyPr/>
                    <a:lstStyle/>
                    <a:p>
                      <a:r>
                        <a:rPr lang="en-US" sz="1800" b="1"/>
                        <a:t>RI depression diagnosis rates: </a:t>
                      </a:r>
                      <a:r>
                        <a:rPr lang="en-US" sz="1800" b="0"/>
                        <a:t>22.1% for Blacks, 20.3% for Hispanics, and 20.3% for Whites</a:t>
                      </a:r>
                    </a:p>
                    <a:p>
                      <a:r>
                        <a:rPr lang="en-US" sz="1800" b="1"/>
                        <a:t>U.S. study: </a:t>
                      </a:r>
                      <a:r>
                        <a:rPr lang="en-US" sz="1800" b="0"/>
                        <a:t>33% of Whites, 25% of Latinos, 18.9% of Asians, and 10.4% of African-Americans accessed and received quality depression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3">
                  <a:txBody>
                    <a:bodyPr/>
                    <a:lstStyle/>
                    <a:p>
                      <a:r>
                        <a:rPr lang="en-US" b="1"/>
                        <a:t>U.S. depression prevalence: </a:t>
                      </a:r>
                      <a:r>
                        <a:rPr lang="en-US" b="0"/>
                        <a:t>Higher in </a:t>
                      </a:r>
                      <a:r>
                        <a:rPr lang="en-US"/>
                        <a:t>adults with disabilities (24.9-41%) than adults without disabilities (22.8-27.5%)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20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224581">
                <a:tc>
                  <a:txBody>
                    <a:bodyPr/>
                    <a:lstStyle/>
                    <a:p>
                      <a:r>
                        <a:rPr lang="en-US" sz="1800" b="0"/>
                        <a:t>No change for MY 2021.  For MY 2020, however, CMS removed the measure from the MIPS measure set and expressed a preference for </a:t>
                      </a:r>
                      <a:r>
                        <a:rPr lang="en-US" sz="1800" b="0" i="1"/>
                        <a:t>Closing the Referral Loop: Receipt of Specialist Report.</a:t>
                      </a:r>
                      <a:endParaRPr lang="en-US" sz="18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5375783"/>
                  </a:ext>
                </a:extLst>
              </a:tr>
            </a:tbl>
          </a:graphicData>
        </a:graphic>
      </p:graphicFrame>
    </p:spTree>
    <p:extLst>
      <p:ext uri="{BB962C8B-B14F-4D97-AF65-F5344CB8AC3E}">
        <p14:creationId xmlns:p14="http://schemas.microsoft.com/office/powerpoint/2010/main" val="3796544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AB1510-83FC-4EB7-8B04-2ABCB697CD01}"/>
              </a:ext>
            </a:extLst>
          </p:cNvPr>
          <p:cNvSpPr>
            <a:spLocks noGrp="1"/>
          </p:cNvSpPr>
          <p:nvPr>
            <p:ph type="title"/>
          </p:nvPr>
        </p:nvSpPr>
        <p:spPr/>
        <p:txBody>
          <a:bodyPr/>
          <a:lstStyle/>
          <a:p>
            <a:r>
              <a:rPr lang="en-US" sz="3000"/>
              <a:t>Adult Major Depressive Disorder (MDD): Coordination of Care of Patients with Specific Comorbid Conditions (Menu) [Cont’d]</a:t>
            </a:r>
          </a:p>
        </p:txBody>
      </p:sp>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21</a:t>
            </a:fld>
            <a:endParaRPr lang="en-US" altLang="en-US"/>
          </a:p>
        </p:txBody>
      </p:sp>
      <p:sp>
        <p:nvSpPr>
          <p:cNvPr id="5" name="Content Placeholder 4">
            <a:extLst>
              <a:ext uri="{FF2B5EF4-FFF2-40B4-BE49-F238E27FC236}">
                <a16:creationId xmlns:a16="http://schemas.microsoft.com/office/drawing/2014/main" id="{4A1D8833-F64D-4BE5-B2C7-E73F472638D3}"/>
              </a:ext>
            </a:extLst>
          </p:cNvPr>
          <p:cNvSpPr>
            <a:spLocks noGrp="1"/>
          </p:cNvSpPr>
          <p:nvPr>
            <p:ph idx="1"/>
          </p:nvPr>
        </p:nvSpPr>
        <p:spPr/>
        <p:txBody>
          <a:bodyPr/>
          <a:lstStyle/>
          <a:p>
            <a:r>
              <a:rPr lang="en-US" i="1" dirty="0"/>
              <a:t>Closing the Referral Loop: </a:t>
            </a:r>
            <a:r>
              <a:rPr lang="en-US" sz="2800" b="0" i="1" dirty="0"/>
              <a:t>Receipt of Specialist Report</a:t>
            </a:r>
            <a:endParaRPr lang="en-US" i="1" dirty="0"/>
          </a:p>
          <a:p>
            <a:pPr lvl="1"/>
            <a:r>
              <a:rPr lang="en-US" b="1" dirty="0"/>
              <a:t>Measure Type:  </a:t>
            </a:r>
            <a:r>
              <a:rPr lang="en-US" dirty="0"/>
              <a:t>Process</a:t>
            </a:r>
          </a:p>
          <a:p>
            <a:pPr lvl="1"/>
            <a:r>
              <a:rPr lang="en-US" b="1" dirty="0"/>
              <a:t>Data Source:  </a:t>
            </a:r>
            <a:r>
              <a:rPr lang="en-US" dirty="0"/>
              <a:t>Clinical Data</a:t>
            </a:r>
            <a:endParaRPr lang="en-US" b="1" dirty="0"/>
          </a:p>
          <a:p>
            <a:pPr lvl="1"/>
            <a:r>
              <a:rPr lang="en-US" b="1" dirty="0"/>
              <a:t>Numerator</a:t>
            </a:r>
            <a:r>
              <a:rPr lang="en-US" dirty="0"/>
              <a:t>:  Number of patients with a referral, for which the referring provider received a report from the provider to whom the patient was referred</a:t>
            </a:r>
          </a:p>
          <a:p>
            <a:pPr lvl="1"/>
            <a:r>
              <a:rPr lang="en-US" b="1" dirty="0"/>
              <a:t>Denominator:  </a:t>
            </a:r>
            <a:r>
              <a:rPr lang="en-US" dirty="0"/>
              <a:t>Number of patients, regardless of age, who were referred by one provider to another provider, and who had a visit during the measurement period</a:t>
            </a:r>
          </a:p>
        </p:txBody>
      </p:sp>
    </p:spTree>
    <p:extLst>
      <p:ext uri="{BB962C8B-B14F-4D97-AF65-F5344CB8AC3E}">
        <p14:creationId xmlns:p14="http://schemas.microsoft.com/office/powerpoint/2010/main" val="2862760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AB1510-83FC-4EB7-8B04-2ABCB697CD01}"/>
              </a:ext>
            </a:extLst>
          </p:cNvPr>
          <p:cNvSpPr>
            <a:spLocks noGrp="1"/>
          </p:cNvSpPr>
          <p:nvPr>
            <p:ph type="title"/>
          </p:nvPr>
        </p:nvSpPr>
        <p:spPr/>
        <p:txBody>
          <a:bodyPr/>
          <a:lstStyle/>
          <a:p>
            <a:r>
              <a:rPr lang="en-US" sz="3000" dirty="0"/>
              <a:t>Unhealthy Drug and Alcohol Use: Screening &amp; Brief Counseling (Menu)</a:t>
            </a:r>
          </a:p>
        </p:txBody>
      </p:sp>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22</a:t>
            </a:fld>
            <a:endParaRPr lang="en-US" altLang="en-US"/>
          </a:p>
        </p:txBody>
      </p:sp>
      <p:graphicFrame>
        <p:nvGraphicFramePr>
          <p:cNvPr id="8" name="Table 5">
            <a:extLst>
              <a:ext uri="{FF2B5EF4-FFF2-40B4-BE49-F238E27FC236}">
                <a16:creationId xmlns:a16="http://schemas.microsoft.com/office/drawing/2014/main" id="{1B78FC55-C509-4095-87B5-C49567281648}"/>
              </a:ext>
            </a:extLst>
          </p:cNvPr>
          <p:cNvGraphicFramePr>
            <a:graphicFrameLocks noGrp="1"/>
          </p:cNvGraphicFramePr>
          <p:nvPr>
            <p:ph idx="1"/>
          </p:nvPr>
        </p:nvGraphicFramePr>
        <p:xfrm>
          <a:off x="345439" y="1069848"/>
          <a:ext cx="11501122" cy="5501640"/>
        </p:xfrm>
        <a:graphic>
          <a:graphicData uri="http://schemas.openxmlformats.org/drawingml/2006/table">
            <a:tbl>
              <a:tblPr firstRow="1" bandRow="1">
                <a:tableStyleId>{5FD0F851-EC5A-4D38-B0AD-8093EC10F338}</a:tableStyleId>
              </a:tblPr>
              <a:tblGrid>
                <a:gridCol w="4844143">
                  <a:extLst>
                    <a:ext uri="{9D8B030D-6E8A-4147-A177-3AD203B41FA5}">
                      <a16:colId xmlns:a16="http://schemas.microsoft.com/office/drawing/2014/main" val="1688746763"/>
                    </a:ext>
                  </a:extLst>
                </a:gridCol>
                <a:gridCol w="1789611">
                  <a:extLst>
                    <a:ext uri="{9D8B030D-6E8A-4147-A177-3AD203B41FA5}">
                      <a16:colId xmlns:a16="http://schemas.microsoft.com/office/drawing/2014/main" val="826294436"/>
                    </a:ext>
                  </a:extLst>
                </a:gridCol>
                <a:gridCol w="1359225">
                  <a:extLst>
                    <a:ext uri="{9D8B030D-6E8A-4147-A177-3AD203B41FA5}">
                      <a16:colId xmlns:a16="http://schemas.microsoft.com/office/drawing/2014/main" val="1476201156"/>
                    </a:ext>
                  </a:extLst>
                </a:gridCol>
                <a:gridCol w="1748589">
                  <a:extLst>
                    <a:ext uri="{9D8B030D-6E8A-4147-A177-3AD203B41FA5}">
                      <a16:colId xmlns:a16="http://schemas.microsoft.com/office/drawing/2014/main" val="2503204867"/>
                    </a:ext>
                  </a:extLst>
                </a:gridCol>
                <a:gridCol w="1759554">
                  <a:extLst>
                    <a:ext uri="{9D8B030D-6E8A-4147-A177-3AD203B41FA5}">
                      <a16:colId xmlns:a16="http://schemas.microsoft.com/office/drawing/2014/main" val="4025494533"/>
                    </a:ext>
                  </a:extLst>
                </a:gridCol>
              </a:tblGrid>
              <a:tr h="502920">
                <a:tc gridSpan="5">
                  <a:txBody>
                    <a:bodyPr/>
                    <a:lstStyle/>
                    <a:p>
                      <a:pPr algn="ctr"/>
                      <a:r>
                        <a:rPr lang="en-US" sz="2000" b="1">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5">
                  <a:txBody>
                    <a:bodyPr/>
                    <a:lstStyle/>
                    <a:p>
                      <a:r>
                        <a:rPr lang="en-US" sz="1800" b="1"/>
                        <a:t>RI excessive or chronic drinking rates: </a:t>
                      </a:r>
                      <a:r>
                        <a:rPr lang="en-US" sz="1800" b="0"/>
                        <a:t>33.2% for NH/PI, 31.5% for Multiracial, 21.6% for Blacks, 20.5% for Whites, 18.5% for Hispanics, 12.3% for AI/AN</a:t>
                      </a:r>
                    </a:p>
                    <a:p>
                      <a:r>
                        <a:rPr lang="en-US" sz="1800" b="1"/>
                        <a:t>U.S. study of treatment completion: </a:t>
                      </a:r>
                      <a:r>
                        <a:rPr lang="en-US" sz="1800" b="0"/>
                        <a:t>Blacks and Hispanics 3.5-8.1 percentages points less likely and Native Americans 4.7 percentage points less likely than Whites to complete treatment for alcohol and drugs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20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370840">
                <a:tc>
                  <a:txBody>
                    <a:bodyPr/>
                    <a:lstStyle/>
                    <a:p>
                      <a:r>
                        <a:rPr lang="en-US" sz="1800" b="0"/>
                        <a:t>Major changes for MY 2021:</a:t>
                      </a:r>
                    </a:p>
                    <a:p>
                      <a:pPr marL="457200" indent="-457200">
                        <a:buFont typeface="+mj-lt"/>
                        <a:buAutoNum type="arabicPeriod"/>
                      </a:pPr>
                      <a:r>
                        <a:rPr lang="en-US" sz="1800" b="0"/>
                        <a:t>Updated the lookback period to 12 months (was 24 months).</a:t>
                      </a:r>
                    </a:p>
                    <a:p>
                      <a:pPr marL="457200" indent="-457200">
                        <a:buFont typeface="+mj-lt"/>
                        <a:buAutoNum type="arabicPeriod"/>
                      </a:pPr>
                      <a:r>
                        <a:rPr lang="en-US" sz="1800" b="0"/>
                        <a:t>Updated to include three rates: (a) patients screened in the last 12 months, (b) patients identified as unhealthy alcohol users who received brief counseling and (c) patients screened in the last 12 months AND who received brief counseling if identified as unhealthy alcohol users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a:t>ACO, Primary Care (Menu)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5375783"/>
                  </a:ext>
                </a:extLst>
              </a:tr>
            </a:tbl>
          </a:graphicData>
        </a:graphic>
      </p:graphicFrame>
    </p:spTree>
    <p:extLst>
      <p:ext uri="{BB962C8B-B14F-4D97-AF65-F5344CB8AC3E}">
        <p14:creationId xmlns:p14="http://schemas.microsoft.com/office/powerpoint/2010/main" val="1210258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23</a:t>
            </a:fld>
            <a:endParaRPr lang="en-US" altLang="en-US"/>
          </a:p>
        </p:txBody>
      </p:sp>
      <p:graphicFrame>
        <p:nvGraphicFramePr>
          <p:cNvPr id="9" name="Table 5">
            <a:extLst>
              <a:ext uri="{FF2B5EF4-FFF2-40B4-BE49-F238E27FC236}">
                <a16:creationId xmlns:a16="http://schemas.microsoft.com/office/drawing/2014/main" id="{59B42B69-FD1D-4A93-BD68-503D4D938C61}"/>
              </a:ext>
            </a:extLst>
          </p:cNvPr>
          <p:cNvGraphicFramePr>
            <a:graphicFrameLocks noGrp="1"/>
          </p:cNvGraphicFramePr>
          <p:nvPr>
            <p:ph idx="1"/>
            <p:extLst>
              <p:ext uri="{D42A27DB-BD31-4B8C-83A1-F6EECF244321}">
                <p14:modId xmlns:p14="http://schemas.microsoft.com/office/powerpoint/2010/main" val="1417740861"/>
              </p:ext>
            </p:extLst>
          </p:nvPr>
        </p:nvGraphicFramePr>
        <p:xfrm>
          <a:off x="344424" y="1066800"/>
          <a:ext cx="11503152" cy="4953000"/>
        </p:xfrm>
        <a:graphic>
          <a:graphicData uri="http://schemas.openxmlformats.org/drawingml/2006/table">
            <a:tbl>
              <a:tblPr firstRow="1" bandRow="1">
                <a:tableStyleId>{5FD0F851-EC5A-4D38-B0AD-8093EC10F338}</a:tableStyleId>
              </a:tblPr>
              <a:tblGrid>
                <a:gridCol w="3749040">
                  <a:extLst>
                    <a:ext uri="{9D8B030D-6E8A-4147-A177-3AD203B41FA5}">
                      <a16:colId xmlns:a16="http://schemas.microsoft.com/office/drawing/2014/main" val="1688746763"/>
                    </a:ext>
                  </a:extLst>
                </a:gridCol>
                <a:gridCol w="1920240">
                  <a:extLst>
                    <a:ext uri="{9D8B030D-6E8A-4147-A177-3AD203B41FA5}">
                      <a16:colId xmlns:a16="http://schemas.microsoft.com/office/drawing/2014/main" val="826294436"/>
                    </a:ext>
                  </a:extLst>
                </a:gridCol>
                <a:gridCol w="1993392">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502920">
                <a:tc gridSpan="2">
                  <a:txBody>
                    <a:bodyPr/>
                    <a:lstStyle/>
                    <a:p>
                      <a:pPr algn="ctr"/>
                      <a:r>
                        <a:rPr lang="en-US" sz="2000" b="1" dirty="0">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2">
                  <a:txBody>
                    <a:bodyPr/>
                    <a:lstStyle/>
                    <a:p>
                      <a:r>
                        <a:rPr lang="en-US" sz="1800" b="1" dirty="0"/>
                        <a:t>U.S. study of follow-up after mental health ED discharge: </a:t>
                      </a:r>
                      <a:r>
                        <a:rPr lang="en-US" sz="1800" b="0" dirty="0"/>
                        <a:t>Odds of follow-up lower for Blacks compared to Whites (OR* = 0.83 for 7-day, OR = 0.76 for 30-day)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3">
                  <a:txBody>
                    <a:bodyPr/>
                    <a:lstStyle/>
                    <a:p>
                      <a:r>
                        <a:rPr lang="en-US" sz="1800" b="1" dirty="0"/>
                        <a:t>U.S. study of follow-up after mental health ED discharge: </a:t>
                      </a:r>
                      <a:r>
                        <a:rPr lang="en-US" b="0" dirty="0"/>
                        <a:t>Odds of follow-up lower for beneficiaries who qualified for Medicaid on basis of income rather than disability (OR = 0.87 for 7-day, OR = 0.86 for 30-day)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20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370840">
                <a:tc>
                  <a:txBody>
                    <a:bodyPr/>
                    <a:lstStyle/>
                    <a:p>
                      <a:r>
                        <a:rPr lang="en-US" sz="1800" b="0" dirty="0">
                          <a:solidFill>
                            <a:schemeClr val="tx1"/>
                          </a:solidFill>
                        </a:rPr>
                        <a:t>Minor change for MY 2022:</a:t>
                      </a:r>
                    </a:p>
                    <a:p>
                      <a:pPr marL="342900" indent="-342900">
                        <a:buFont typeface="+mj-lt"/>
                        <a:buAutoNum type="arabicPeriod"/>
                      </a:pPr>
                      <a:r>
                        <a:rPr lang="en-US" sz="1800" b="0" dirty="0">
                          <a:solidFill>
                            <a:schemeClr val="tx1"/>
                          </a:solidFill>
                        </a:rPr>
                        <a:t>Clarified that members in hospice or using hospice services are a required exclusion.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a:solidFill>
                            <a:schemeClr val="tx1"/>
                          </a:solidFill>
                        </a:rPr>
                        <a:t>ACO (Menu)</a:t>
                      </a:r>
                    </a:p>
                    <a:p>
                      <a:r>
                        <a:rPr lang="en-US" sz="1800" b="0" dirty="0">
                          <a:solidFill>
                            <a:schemeClr val="tx1"/>
                          </a:solidFill>
                        </a:rPr>
                        <a:t>Acute Care Hospital (Core)</a:t>
                      </a:r>
                    </a:p>
                    <a:p>
                      <a:endParaRPr lang="en-US" sz="1800" b="0" dirty="0">
                        <a:solidFill>
                          <a:schemeClr val="tx1"/>
                        </a:solidFill>
                      </a:endParaRPr>
                    </a:p>
                    <a:p>
                      <a:r>
                        <a:rPr lang="en-US" sz="1800" b="1" dirty="0">
                          <a:solidFill>
                            <a:schemeClr val="tx1"/>
                          </a:solidFill>
                        </a:rPr>
                        <a:t>Note: Proposed to move to Menu for Acute Care Hospital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a:solidFill>
                            <a:schemeClr val="tx1"/>
                          </a:solidFill>
                        </a:rPr>
                        <a:t>2 Acute Care Hospital Contracts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a:t>76% (Above 90</a:t>
                      </a:r>
                      <a:r>
                        <a:rPr lang="en-US" sz="1800" b="0" baseline="30000"/>
                        <a:t>th</a:t>
                      </a:r>
                      <a:r>
                        <a:rPr lang="en-US" sz="1800" b="0"/>
                        <a:t> percentile)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t>76% (Above 90</a:t>
                      </a:r>
                      <a:r>
                        <a:rPr lang="en-US" sz="1800" b="0" baseline="30000" dirty="0"/>
                        <a:t>th</a:t>
                      </a:r>
                      <a:r>
                        <a:rPr lang="en-US" sz="1800" b="0" dirty="0"/>
                        <a:t> percentile)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755375783"/>
                  </a:ext>
                </a:extLst>
              </a:tr>
            </a:tbl>
          </a:graphicData>
        </a:graphic>
      </p:graphicFrame>
      <p:sp>
        <p:nvSpPr>
          <p:cNvPr id="10" name="Title 6">
            <a:extLst>
              <a:ext uri="{FF2B5EF4-FFF2-40B4-BE49-F238E27FC236}">
                <a16:creationId xmlns:a16="http://schemas.microsoft.com/office/drawing/2014/main" id="{C3953FFB-48D5-47CF-B872-EAE20BB86D14}"/>
              </a:ext>
            </a:extLst>
          </p:cNvPr>
          <p:cNvSpPr>
            <a:spLocks noGrp="1"/>
          </p:cNvSpPr>
          <p:nvPr>
            <p:ph type="title"/>
          </p:nvPr>
        </p:nvSpPr>
        <p:spPr>
          <a:xfrm>
            <a:off x="406400" y="76200"/>
            <a:ext cx="11379200" cy="654288"/>
          </a:xfrm>
        </p:spPr>
        <p:txBody>
          <a:bodyPr/>
          <a:lstStyle/>
          <a:p>
            <a:r>
              <a:rPr lang="en-US" sz="3000" dirty="0"/>
              <a:t>Follow-Up After Emergency Department Visit for Mental Illness (30-Day) (Menu)</a:t>
            </a:r>
          </a:p>
        </p:txBody>
      </p:sp>
      <p:sp>
        <p:nvSpPr>
          <p:cNvPr id="5" name="TextBox 4">
            <a:extLst>
              <a:ext uri="{FF2B5EF4-FFF2-40B4-BE49-F238E27FC236}">
                <a16:creationId xmlns:a16="http://schemas.microsoft.com/office/drawing/2014/main" id="{977BF48D-CB2E-4221-86BE-43CDE173F993}"/>
              </a:ext>
            </a:extLst>
          </p:cNvPr>
          <p:cNvSpPr txBox="1"/>
          <p:nvPr/>
        </p:nvSpPr>
        <p:spPr>
          <a:xfrm>
            <a:off x="304800" y="6320895"/>
            <a:ext cx="6994222" cy="276999"/>
          </a:xfrm>
          <a:prstGeom prst="rect">
            <a:avLst/>
          </a:prstGeom>
          <a:noFill/>
        </p:spPr>
        <p:txBody>
          <a:bodyPr wrap="none" rtlCol="0">
            <a:spAutoFit/>
          </a:bodyPr>
          <a:lstStyle/>
          <a:p>
            <a:r>
              <a:rPr lang="en-US" sz="1200"/>
              <a:t>*OR = odds ratio (value greater than 1 indicates higher odds; value less than 1 indicates lower odds)</a:t>
            </a:r>
          </a:p>
        </p:txBody>
      </p:sp>
    </p:spTree>
    <p:extLst>
      <p:ext uri="{BB962C8B-B14F-4D97-AF65-F5344CB8AC3E}">
        <p14:creationId xmlns:p14="http://schemas.microsoft.com/office/powerpoint/2010/main" val="2158093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D65BF-1EC9-4ACD-9648-F3876AD6A284}"/>
              </a:ext>
            </a:extLst>
          </p:cNvPr>
          <p:cNvSpPr>
            <a:spLocks noGrp="1"/>
          </p:cNvSpPr>
          <p:nvPr>
            <p:ph type="title"/>
          </p:nvPr>
        </p:nvSpPr>
        <p:spPr/>
        <p:txBody>
          <a:bodyPr/>
          <a:lstStyle/>
          <a:p>
            <a:r>
              <a:rPr lang="en-US"/>
              <a:t>Review of Remaining Measures</a:t>
            </a:r>
          </a:p>
        </p:txBody>
      </p:sp>
      <p:sp>
        <p:nvSpPr>
          <p:cNvPr id="3" name="Content Placeholder 2">
            <a:extLst>
              <a:ext uri="{FF2B5EF4-FFF2-40B4-BE49-F238E27FC236}">
                <a16:creationId xmlns:a16="http://schemas.microsoft.com/office/drawing/2014/main" id="{B2EEE31D-8642-46E2-943B-D0D5E90FB620}"/>
              </a:ext>
            </a:extLst>
          </p:cNvPr>
          <p:cNvSpPr>
            <a:spLocks noGrp="1"/>
          </p:cNvSpPr>
          <p:nvPr>
            <p:ph idx="1"/>
          </p:nvPr>
        </p:nvSpPr>
        <p:spPr>
          <a:xfrm>
            <a:off x="508002" y="897544"/>
            <a:ext cx="11277598" cy="5697350"/>
          </a:xfrm>
        </p:spPr>
        <p:txBody>
          <a:bodyPr/>
          <a:lstStyle/>
          <a:p>
            <a:r>
              <a:rPr lang="en-US" sz="2600"/>
              <a:t>The following measures in the </a:t>
            </a:r>
            <a:r>
              <a:rPr lang="en-US" sz="2600" b="1"/>
              <a:t>Outpatient Behavioral Health – Mental Health Measure Set</a:t>
            </a:r>
            <a:r>
              <a:rPr lang="en-US" sz="2600"/>
              <a:t>:</a:t>
            </a:r>
          </a:p>
          <a:p>
            <a:pPr lvl="1"/>
            <a:r>
              <a:rPr lang="en-US" sz="2200"/>
              <a:t>have either no or minor specification changes,</a:t>
            </a:r>
          </a:p>
          <a:p>
            <a:pPr lvl="1"/>
            <a:r>
              <a:rPr lang="en-US" sz="2200"/>
              <a:t>have opportunity for improvement or unknown opportunity due to lack of publicly available performance data, and</a:t>
            </a:r>
          </a:p>
          <a:p>
            <a:pPr lvl="1">
              <a:spcAft>
                <a:spcPts val="600"/>
              </a:spcAft>
            </a:pPr>
            <a:r>
              <a:rPr lang="en-US" sz="2200"/>
              <a:t>were not specifically commented upon by any Work Group members when OHIC asked for feedback on the Aligned Measure Sets.</a:t>
            </a:r>
          </a:p>
          <a:p>
            <a:endParaRPr lang="en-US" sz="400"/>
          </a:p>
          <a:p>
            <a:pPr>
              <a:spcBef>
                <a:spcPts val="0"/>
              </a:spcBef>
            </a:pPr>
            <a:r>
              <a:rPr lang="en-US" sz="2600"/>
              <a:t>For each measure, consider whether you recommend:</a:t>
            </a:r>
          </a:p>
          <a:p>
            <a:pPr lvl="1"/>
            <a:r>
              <a:rPr lang="en-US" sz="2200"/>
              <a:t>retaining the measure, </a:t>
            </a:r>
          </a:p>
          <a:p>
            <a:pPr lvl="1"/>
            <a:r>
              <a:rPr lang="en-US" sz="2200"/>
              <a:t>removing the measure, or </a:t>
            </a:r>
          </a:p>
          <a:p>
            <a:pPr lvl="1">
              <a:spcAft>
                <a:spcPts val="600"/>
              </a:spcAft>
            </a:pPr>
            <a:r>
              <a:rPr lang="en-US" sz="2200"/>
              <a:t>changing the measure’s status (e.g., move from Menu to Core).</a:t>
            </a:r>
          </a:p>
          <a:p>
            <a:pPr lvl="1"/>
            <a:endParaRPr lang="en-US" sz="400"/>
          </a:p>
          <a:p>
            <a:pPr>
              <a:spcBef>
                <a:spcPts val="0"/>
              </a:spcBef>
            </a:pPr>
            <a:r>
              <a:rPr lang="en-US" sz="2600"/>
              <a:t>Please also consider whether there are major inequities in performance that warrant the measure being stratified by race, ethnicity, language and/or disability status.</a:t>
            </a:r>
          </a:p>
        </p:txBody>
      </p:sp>
      <p:sp>
        <p:nvSpPr>
          <p:cNvPr id="4" name="Slide Number Placeholder 3">
            <a:extLst>
              <a:ext uri="{FF2B5EF4-FFF2-40B4-BE49-F238E27FC236}">
                <a16:creationId xmlns:a16="http://schemas.microsoft.com/office/drawing/2014/main" id="{9A17A57D-AD86-4BB3-8EE9-66E658A7B819}"/>
              </a:ext>
            </a:extLst>
          </p:cNvPr>
          <p:cNvSpPr>
            <a:spLocks noGrp="1"/>
          </p:cNvSpPr>
          <p:nvPr>
            <p:ph type="sldNum" sz="quarter" idx="10"/>
          </p:nvPr>
        </p:nvSpPr>
        <p:spPr/>
        <p:txBody>
          <a:bodyPr/>
          <a:lstStyle/>
          <a:p>
            <a:fld id="{8202EFDA-022F-41CF-980E-F688C355F9C4}" type="slidenum">
              <a:rPr lang="en-US" altLang="en-US" smtClean="0"/>
              <a:pPr/>
              <a:t>24</a:t>
            </a:fld>
            <a:endParaRPr lang="en-US" altLang="en-US"/>
          </a:p>
        </p:txBody>
      </p:sp>
    </p:spTree>
    <p:extLst>
      <p:ext uri="{BB962C8B-B14F-4D97-AF65-F5344CB8AC3E}">
        <p14:creationId xmlns:p14="http://schemas.microsoft.com/office/powerpoint/2010/main" val="4083146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AB1510-83FC-4EB7-8B04-2ABCB697CD01}"/>
              </a:ext>
            </a:extLst>
          </p:cNvPr>
          <p:cNvSpPr>
            <a:spLocks noGrp="1"/>
          </p:cNvSpPr>
          <p:nvPr>
            <p:ph type="title"/>
          </p:nvPr>
        </p:nvSpPr>
        <p:spPr/>
        <p:txBody>
          <a:bodyPr/>
          <a:lstStyle/>
          <a:p>
            <a:r>
              <a:rPr lang="en-US" sz="3000"/>
              <a:t>Adult Major Depressive Disorder (MDD): Suicide Risk Assessment (Menu)</a:t>
            </a:r>
          </a:p>
        </p:txBody>
      </p:sp>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25</a:t>
            </a:fld>
            <a:endParaRPr lang="en-US" altLang="en-US"/>
          </a:p>
        </p:txBody>
      </p:sp>
      <p:graphicFrame>
        <p:nvGraphicFramePr>
          <p:cNvPr id="9" name="Table 5">
            <a:extLst>
              <a:ext uri="{FF2B5EF4-FFF2-40B4-BE49-F238E27FC236}">
                <a16:creationId xmlns:a16="http://schemas.microsoft.com/office/drawing/2014/main" id="{59B42B69-FD1D-4A93-BD68-503D4D938C61}"/>
              </a:ext>
            </a:extLst>
          </p:cNvPr>
          <p:cNvGraphicFramePr>
            <a:graphicFrameLocks noGrp="1"/>
          </p:cNvGraphicFramePr>
          <p:nvPr>
            <p:ph idx="1"/>
            <p:extLst>
              <p:ext uri="{D42A27DB-BD31-4B8C-83A1-F6EECF244321}">
                <p14:modId xmlns:p14="http://schemas.microsoft.com/office/powerpoint/2010/main" val="962272201"/>
              </p:ext>
            </p:extLst>
          </p:nvPr>
        </p:nvGraphicFramePr>
        <p:xfrm>
          <a:off x="345439" y="1066800"/>
          <a:ext cx="11501122" cy="4953000"/>
        </p:xfrm>
        <a:graphic>
          <a:graphicData uri="http://schemas.openxmlformats.org/drawingml/2006/table">
            <a:tbl>
              <a:tblPr firstRow="1" bandRow="1">
                <a:tableStyleId>{5FD0F851-EC5A-4D38-B0AD-8093EC10F338}</a:tableStyleId>
              </a:tblPr>
              <a:tblGrid>
                <a:gridCol w="3749041">
                  <a:extLst>
                    <a:ext uri="{9D8B030D-6E8A-4147-A177-3AD203B41FA5}">
                      <a16:colId xmlns:a16="http://schemas.microsoft.com/office/drawing/2014/main" val="1688746763"/>
                    </a:ext>
                  </a:extLst>
                </a:gridCol>
                <a:gridCol w="1920240">
                  <a:extLst>
                    <a:ext uri="{9D8B030D-6E8A-4147-A177-3AD203B41FA5}">
                      <a16:colId xmlns:a16="http://schemas.microsoft.com/office/drawing/2014/main" val="826294436"/>
                    </a:ext>
                  </a:extLst>
                </a:gridCol>
                <a:gridCol w="1991361">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502920">
                <a:tc gridSpan="2">
                  <a:txBody>
                    <a:bodyPr/>
                    <a:lstStyle/>
                    <a:p>
                      <a:pPr algn="ctr"/>
                      <a:r>
                        <a:rPr lang="en-US" sz="2000" b="1">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2">
                  <a:txBody>
                    <a:bodyPr/>
                    <a:lstStyle/>
                    <a:p>
                      <a:r>
                        <a:rPr lang="en-US" sz="1800" b="1" dirty="0"/>
                        <a:t>RI depression diagnosis rates: </a:t>
                      </a:r>
                      <a:r>
                        <a:rPr lang="en-US" sz="1800" b="0" dirty="0"/>
                        <a:t>22.1% for Blacks, 20.3% for Hispanics, and 20.3% for Whites</a:t>
                      </a:r>
                    </a:p>
                    <a:p>
                      <a:r>
                        <a:rPr lang="en-US" sz="1800" b="1" dirty="0"/>
                        <a:t>U.S. study: </a:t>
                      </a:r>
                      <a:r>
                        <a:rPr lang="en-US" sz="1800" b="0" dirty="0"/>
                        <a:t>33% of Whites, 25% of Latinos, 18.9% of Asians, and 10.4% of African-Americans accessed and received quality depression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3">
                  <a:txBody>
                    <a:bodyPr/>
                    <a:lstStyle/>
                    <a:p>
                      <a:r>
                        <a:rPr lang="en-US" b="1" dirty="0"/>
                        <a:t>U.S. depression prevalence: </a:t>
                      </a:r>
                      <a:r>
                        <a:rPr lang="en-US" b="0" dirty="0"/>
                        <a:t>Higher in </a:t>
                      </a:r>
                      <a:r>
                        <a:rPr lang="en-US" dirty="0"/>
                        <a:t>adults with disabilities (24.9-41%) than adults without disabilities (22.8-27.5%)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20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370840">
                <a:tc>
                  <a:txBody>
                    <a:bodyPr/>
                    <a:lstStyle/>
                    <a:p>
                      <a:r>
                        <a:rPr lang="en-US" sz="1800" b="0" dirty="0"/>
                        <a:t>Minor edit for MY 2021: </a:t>
                      </a:r>
                    </a:p>
                    <a:p>
                      <a:pPr marL="457200" indent="-457200">
                        <a:buFont typeface="+mj-lt"/>
                        <a:buAutoNum type="arabicPeriod"/>
                      </a:pPr>
                      <a:r>
                        <a:rPr lang="en-US" sz="1800" b="0" dirty="0"/>
                        <a:t>Revised wording of the description to reflect the episode nature of the measure.  </a:t>
                      </a:r>
                    </a:p>
                    <a:p>
                      <a:pPr marL="457200" indent="-457200">
                        <a:buFont typeface="+mj-lt"/>
                        <a:buAutoNum type="arabicPeriod"/>
                      </a:pPr>
                      <a:r>
                        <a:rPr lang="en-US" sz="1800" b="0" dirty="0"/>
                        <a:t>Added guidance to recognize the appropriateness of team-based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a:t>ACO (Menu)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5375783"/>
                  </a:ext>
                </a:extLst>
              </a:tr>
            </a:tbl>
          </a:graphicData>
        </a:graphic>
      </p:graphicFrame>
    </p:spTree>
    <p:extLst>
      <p:ext uri="{BB962C8B-B14F-4D97-AF65-F5344CB8AC3E}">
        <p14:creationId xmlns:p14="http://schemas.microsoft.com/office/powerpoint/2010/main" val="341288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AB1510-83FC-4EB7-8B04-2ABCB697CD01}"/>
              </a:ext>
            </a:extLst>
          </p:cNvPr>
          <p:cNvSpPr>
            <a:spLocks noGrp="1"/>
          </p:cNvSpPr>
          <p:nvPr>
            <p:ph type="title"/>
          </p:nvPr>
        </p:nvSpPr>
        <p:spPr/>
        <p:txBody>
          <a:bodyPr/>
          <a:lstStyle/>
          <a:p>
            <a:r>
              <a:rPr lang="en-US" dirty="0"/>
              <a:t>Antidepressant Medication Management (Menu)</a:t>
            </a:r>
          </a:p>
        </p:txBody>
      </p:sp>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26</a:t>
            </a:fld>
            <a:endParaRPr lang="en-US" altLang="en-US"/>
          </a:p>
        </p:txBody>
      </p:sp>
      <p:graphicFrame>
        <p:nvGraphicFramePr>
          <p:cNvPr id="8" name="Table 5">
            <a:extLst>
              <a:ext uri="{FF2B5EF4-FFF2-40B4-BE49-F238E27FC236}">
                <a16:creationId xmlns:a16="http://schemas.microsoft.com/office/drawing/2014/main" id="{1B78FC55-C509-4095-87B5-C49567281648}"/>
              </a:ext>
            </a:extLst>
          </p:cNvPr>
          <p:cNvGraphicFramePr>
            <a:graphicFrameLocks noGrp="1"/>
          </p:cNvGraphicFramePr>
          <p:nvPr>
            <p:ph idx="1"/>
            <p:extLst>
              <p:ext uri="{D42A27DB-BD31-4B8C-83A1-F6EECF244321}">
                <p14:modId xmlns:p14="http://schemas.microsoft.com/office/powerpoint/2010/main" val="1969476888"/>
              </p:ext>
            </p:extLst>
          </p:nvPr>
        </p:nvGraphicFramePr>
        <p:xfrm>
          <a:off x="345439" y="921504"/>
          <a:ext cx="11501122" cy="5745480"/>
        </p:xfrm>
        <a:graphic>
          <a:graphicData uri="http://schemas.openxmlformats.org/drawingml/2006/table">
            <a:tbl>
              <a:tblPr firstRow="1" bandRow="1">
                <a:tableStyleId>{5FD0F851-EC5A-4D38-B0AD-8093EC10F338}</a:tableStyleId>
              </a:tblPr>
              <a:tblGrid>
                <a:gridCol w="3749041">
                  <a:extLst>
                    <a:ext uri="{9D8B030D-6E8A-4147-A177-3AD203B41FA5}">
                      <a16:colId xmlns:a16="http://schemas.microsoft.com/office/drawing/2014/main" val="1688746763"/>
                    </a:ext>
                  </a:extLst>
                </a:gridCol>
                <a:gridCol w="1920240">
                  <a:extLst>
                    <a:ext uri="{9D8B030D-6E8A-4147-A177-3AD203B41FA5}">
                      <a16:colId xmlns:a16="http://schemas.microsoft.com/office/drawing/2014/main" val="826294436"/>
                    </a:ext>
                  </a:extLst>
                </a:gridCol>
                <a:gridCol w="1991361">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502920">
                <a:tc gridSpan="5">
                  <a:txBody>
                    <a:bodyPr/>
                    <a:lstStyle/>
                    <a:p>
                      <a:pPr algn="ctr"/>
                      <a:r>
                        <a:rPr lang="en-US" sz="2000" b="1">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5">
                  <a:txBody>
                    <a:bodyPr/>
                    <a:lstStyle/>
                    <a:p>
                      <a:r>
                        <a:rPr lang="en-US" sz="2000" b="1" dirty="0"/>
                        <a:t>U.S. study of antidepressant utilization: </a:t>
                      </a:r>
                      <a:r>
                        <a:rPr lang="en-US" sz="2000" b="0" dirty="0"/>
                        <a:t>Racial-ethnic minority groups less likely than Whites to use antidepressants among persons with private coverage.</a:t>
                      </a:r>
                    </a:p>
                    <a:p>
                      <a:r>
                        <a:rPr lang="en-US" sz="2000" b="1" dirty="0"/>
                        <a:t>U.S. study of adequate depression care</a:t>
                      </a:r>
                      <a:r>
                        <a:rPr lang="en-US" sz="2000" b="0" dirty="0"/>
                        <a:t>: Blacks and Latinos less likely to fill an antidepressant prescription than Whites. No racial or ethnic disparities in the probability of receiving an adequate trial of antidepressant medication among patients who filled at least one prescription.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20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198120">
                <a:tc rowSpan="2">
                  <a:txBody>
                    <a:bodyPr/>
                    <a:lstStyle/>
                    <a:p>
                      <a:r>
                        <a:rPr lang="en-US" sz="2000" b="0" dirty="0"/>
                        <a:t>Minor change for MY 2022:</a:t>
                      </a:r>
                    </a:p>
                    <a:p>
                      <a:pPr marL="342900" indent="-342900">
                        <a:buFont typeface="+mj-lt"/>
                        <a:buAutoNum type="arabicPeriod"/>
                      </a:pPr>
                      <a:r>
                        <a:rPr lang="en-US" sz="2000" b="0" dirty="0"/>
                        <a:t>Clarified that members in hospice or using hospice services are a required exclusion.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2000" b="0" dirty="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2000" b="0"/>
                        <a:t>2 Primary Care Contracts</a:t>
                      </a:r>
                    </a:p>
                    <a:p>
                      <a:r>
                        <a:rPr lang="en-US" sz="2000" b="0"/>
                        <a:t>1 Outpatient Behavioral Health Contract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u="sng"/>
                        <a:t>Acute Phase </a:t>
                      </a:r>
                      <a:r>
                        <a:rPr lang="en-US" sz="2000" b="0" u="none"/>
                        <a:t>67% (below 50th percentile)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979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u="sng"/>
                        <a:t>Acute Phase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u="none"/>
                        <a:t>58% (between 50</a:t>
                      </a:r>
                      <a:r>
                        <a:rPr lang="en-US" sz="2000" b="0" u="none" baseline="30000"/>
                        <a:t>th</a:t>
                      </a:r>
                      <a:r>
                        <a:rPr lang="en-US" sz="2000" b="0" u="none"/>
                        <a:t> and 75 percentiles)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755375783"/>
                  </a:ext>
                </a:extLst>
              </a:tr>
              <a:tr h="1981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2000" b="1" u="sng"/>
                        <a:t>Continuation Phase</a:t>
                      </a:r>
                    </a:p>
                    <a:p>
                      <a:r>
                        <a:rPr lang="en-US" sz="2000" b="0" u="none"/>
                        <a:t>51% (below 25</a:t>
                      </a:r>
                      <a:r>
                        <a:rPr lang="en-US" sz="2000" b="0" u="none" baseline="30000"/>
                        <a:t>th</a:t>
                      </a:r>
                      <a:r>
                        <a:rPr lang="en-US" sz="2000" b="0" u="none"/>
                        <a:t> percentile)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979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u="sng" dirty="0"/>
                        <a:t>Continuation Phase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u="none" dirty="0"/>
                        <a:t>43% (between 75</a:t>
                      </a:r>
                      <a:r>
                        <a:rPr lang="en-US" sz="2000" b="0" u="none" baseline="30000" dirty="0"/>
                        <a:t>th</a:t>
                      </a:r>
                      <a:r>
                        <a:rPr lang="en-US" sz="2000" b="0" u="none" dirty="0"/>
                        <a:t> and 90</a:t>
                      </a:r>
                      <a:r>
                        <a:rPr lang="en-US" sz="2000" b="0" u="none" baseline="30000" dirty="0"/>
                        <a:t>th</a:t>
                      </a:r>
                      <a:r>
                        <a:rPr lang="en-US" sz="2000" b="0" u="none" dirty="0"/>
                        <a:t> percentiles)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025266860"/>
                  </a:ext>
                </a:extLst>
              </a:tr>
            </a:tbl>
          </a:graphicData>
        </a:graphic>
      </p:graphicFrame>
    </p:spTree>
    <p:extLst>
      <p:ext uri="{BB962C8B-B14F-4D97-AF65-F5344CB8AC3E}">
        <p14:creationId xmlns:p14="http://schemas.microsoft.com/office/powerpoint/2010/main" val="3880550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AB1510-83FC-4EB7-8B04-2ABCB697CD01}"/>
              </a:ext>
            </a:extLst>
          </p:cNvPr>
          <p:cNvSpPr>
            <a:spLocks noGrp="1"/>
          </p:cNvSpPr>
          <p:nvPr>
            <p:ph type="title"/>
          </p:nvPr>
        </p:nvSpPr>
        <p:spPr/>
        <p:txBody>
          <a:bodyPr/>
          <a:lstStyle/>
          <a:p>
            <a:r>
              <a:rPr lang="en-US" sz="3000"/>
              <a:t>Child and Adolescent Major Depressive Disorder: Suicide Risk Assessment (Menu)</a:t>
            </a:r>
          </a:p>
        </p:txBody>
      </p:sp>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27</a:t>
            </a:fld>
            <a:endParaRPr lang="en-US" altLang="en-US"/>
          </a:p>
        </p:txBody>
      </p:sp>
      <p:graphicFrame>
        <p:nvGraphicFramePr>
          <p:cNvPr id="8" name="Table 5">
            <a:extLst>
              <a:ext uri="{FF2B5EF4-FFF2-40B4-BE49-F238E27FC236}">
                <a16:creationId xmlns:a16="http://schemas.microsoft.com/office/drawing/2014/main" id="{1B78FC55-C509-4095-87B5-C49567281648}"/>
              </a:ext>
            </a:extLst>
          </p:cNvPr>
          <p:cNvGraphicFramePr>
            <a:graphicFrameLocks noGrp="1"/>
          </p:cNvGraphicFramePr>
          <p:nvPr>
            <p:ph idx="1"/>
            <p:extLst>
              <p:ext uri="{D42A27DB-BD31-4B8C-83A1-F6EECF244321}">
                <p14:modId xmlns:p14="http://schemas.microsoft.com/office/powerpoint/2010/main" val="2296474926"/>
              </p:ext>
            </p:extLst>
          </p:nvPr>
        </p:nvGraphicFramePr>
        <p:xfrm>
          <a:off x="345439" y="1066800"/>
          <a:ext cx="11501122" cy="2301240"/>
        </p:xfrm>
        <a:graphic>
          <a:graphicData uri="http://schemas.openxmlformats.org/drawingml/2006/table">
            <a:tbl>
              <a:tblPr firstRow="1" bandRow="1">
                <a:tableStyleId>{5FD0F851-EC5A-4D38-B0AD-8093EC10F338}</a:tableStyleId>
              </a:tblPr>
              <a:tblGrid>
                <a:gridCol w="3749041">
                  <a:extLst>
                    <a:ext uri="{9D8B030D-6E8A-4147-A177-3AD203B41FA5}">
                      <a16:colId xmlns:a16="http://schemas.microsoft.com/office/drawing/2014/main" val="1688746763"/>
                    </a:ext>
                  </a:extLst>
                </a:gridCol>
                <a:gridCol w="1920240">
                  <a:extLst>
                    <a:ext uri="{9D8B030D-6E8A-4147-A177-3AD203B41FA5}">
                      <a16:colId xmlns:a16="http://schemas.microsoft.com/office/drawing/2014/main" val="826294436"/>
                    </a:ext>
                  </a:extLst>
                </a:gridCol>
                <a:gridCol w="1991361">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502920">
                <a:tc gridSpan="5">
                  <a:txBody>
                    <a:bodyPr/>
                    <a:lstStyle/>
                    <a:p>
                      <a:pPr algn="ctr"/>
                      <a:r>
                        <a:rPr lang="en-US" sz="2000" b="1">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5">
                  <a:txBody>
                    <a:bodyPr/>
                    <a:lstStyle/>
                    <a:p>
                      <a:r>
                        <a:rPr lang="en-US" sz="2000" b="1"/>
                        <a:t>RI attempted suicide (high school):</a:t>
                      </a:r>
                      <a:r>
                        <a:rPr lang="en-US" sz="2000" b="0"/>
                        <a:t>18.3% for Blacks, 17.7% for Hispanics, 12.1% for Whites</a:t>
                      </a:r>
                    </a:p>
                    <a:p>
                      <a:r>
                        <a:rPr lang="en-US" sz="2000" b="1"/>
                        <a:t>RI considered suicide (middle school):</a:t>
                      </a:r>
                      <a:r>
                        <a:rPr lang="en-US" sz="2000" b="0"/>
                        <a:t>19.6% for Hispanics, 18.0% for Blacks, 15.3% for Whites</a:t>
                      </a: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20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370840">
                <a:tc>
                  <a:txBody>
                    <a:bodyPr/>
                    <a:lstStyle/>
                    <a:p>
                      <a:r>
                        <a:rPr lang="en-US" sz="2000" b="0"/>
                        <a:t>No change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ACO (Menu)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5375783"/>
                  </a:ext>
                </a:extLst>
              </a:tr>
            </a:tbl>
          </a:graphicData>
        </a:graphic>
      </p:graphicFrame>
    </p:spTree>
    <p:extLst>
      <p:ext uri="{BB962C8B-B14F-4D97-AF65-F5344CB8AC3E}">
        <p14:creationId xmlns:p14="http://schemas.microsoft.com/office/powerpoint/2010/main" val="3773137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AB1510-83FC-4EB7-8B04-2ABCB697CD01}"/>
              </a:ext>
            </a:extLst>
          </p:cNvPr>
          <p:cNvSpPr>
            <a:spLocks noGrp="1"/>
          </p:cNvSpPr>
          <p:nvPr>
            <p:ph type="title"/>
          </p:nvPr>
        </p:nvSpPr>
        <p:spPr/>
        <p:txBody>
          <a:bodyPr/>
          <a:lstStyle/>
          <a:p>
            <a:r>
              <a:rPr lang="en-US"/>
              <a:t>Depression Remission at Six Months (Menu)</a:t>
            </a:r>
          </a:p>
        </p:txBody>
      </p:sp>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28</a:t>
            </a:fld>
            <a:endParaRPr lang="en-US" altLang="en-US"/>
          </a:p>
        </p:txBody>
      </p:sp>
      <p:graphicFrame>
        <p:nvGraphicFramePr>
          <p:cNvPr id="9" name="Table 5">
            <a:extLst>
              <a:ext uri="{FF2B5EF4-FFF2-40B4-BE49-F238E27FC236}">
                <a16:creationId xmlns:a16="http://schemas.microsoft.com/office/drawing/2014/main" id="{59B42B69-FD1D-4A93-BD68-503D4D938C61}"/>
              </a:ext>
            </a:extLst>
          </p:cNvPr>
          <p:cNvGraphicFramePr>
            <a:graphicFrameLocks noGrp="1"/>
          </p:cNvGraphicFramePr>
          <p:nvPr>
            <p:ph idx="1"/>
            <p:extLst>
              <p:ext uri="{D42A27DB-BD31-4B8C-83A1-F6EECF244321}">
                <p14:modId xmlns:p14="http://schemas.microsoft.com/office/powerpoint/2010/main" val="2788085694"/>
              </p:ext>
            </p:extLst>
          </p:nvPr>
        </p:nvGraphicFramePr>
        <p:xfrm>
          <a:off x="345439" y="1066800"/>
          <a:ext cx="11501122" cy="4130040"/>
        </p:xfrm>
        <a:graphic>
          <a:graphicData uri="http://schemas.openxmlformats.org/drawingml/2006/table">
            <a:tbl>
              <a:tblPr firstRow="1" bandRow="1">
                <a:tableStyleId>{5FD0F851-EC5A-4D38-B0AD-8093EC10F338}</a:tableStyleId>
              </a:tblPr>
              <a:tblGrid>
                <a:gridCol w="3749041">
                  <a:extLst>
                    <a:ext uri="{9D8B030D-6E8A-4147-A177-3AD203B41FA5}">
                      <a16:colId xmlns:a16="http://schemas.microsoft.com/office/drawing/2014/main" val="1688746763"/>
                    </a:ext>
                  </a:extLst>
                </a:gridCol>
                <a:gridCol w="1920240">
                  <a:extLst>
                    <a:ext uri="{9D8B030D-6E8A-4147-A177-3AD203B41FA5}">
                      <a16:colId xmlns:a16="http://schemas.microsoft.com/office/drawing/2014/main" val="826294436"/>
                    </a:ext>
                  </a:extLst>
                </a:gridCol>
                <a:gridCol w="1991361">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502920">
                <a:tc gridSpan="2">
                  <a:txBody>
                    <a:bodyPr/>
                    <a:lstStyle/>
                    <a:p>
                      <a:pPr algn="ctr"/>
                      <a:r>
                        <a:rPr lang="en-US" sz="2000" b="1">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2">
                  <a:txBody>
                    <a:bodyPr/>
                    <a:lstStyle/>
                    <a:p>
                      <a:r>
                        <a:rPr lang="en-US" sz="2000" b="1" dirty="0"/>
                        <a:t>RI depression diagnosis rates: </a:t>
                      </a:r>
                      <a:r>
                        <a:rPr lang="en-US" sz="2000" b="0" dirty="0"/>
                        <a:t>22.1% for Blacks, 20.3% for Hispanics, and 20.3% for Whites</a:t>
                      </a:r>
                    </a:p>
                    <a:p>
                      <a:r>
                        <a:rPr lang="en-US" sz="2000" b="1" dirty="0"/>
                        <a:t>U.S. study: </a:t>
                      </a:r>
                      <a:r>
                        <a:rPr lang="en-US" sz="2000" b="0" dirty="0"/>
                        <a:t>33% of Whites, 25% of Latinos, 18.9% of Asians, and 10.4% of African-Americans accessed and received quality depression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3">
                  <a:txBody>
                    <a:bodyPr/>
                    <a:lstStyle/>
                    <a:p>
                      <a:r>
                        <a:rPr lang="en-US" sz="2000" b="1"/>
                        <a:t>U.S. depression prevalence: </a:t>
                      </a:r>
                      <a:r>
                        <a:rPr lang="en-US" sz="2000" b="0"/>
                        <a:t>Higher in </a:t>
                      </a:r>
                      <a:r>
                        <a:rPr lang="en-US" sz="2000"/>
                        <a:t>adults with disabilities (24.9-41%) than adults without disabilities (22.8-27.5%)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20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370840">
                <a:tc>
                  <a:txBody>
                    <a:bodyPr/>
                    <a:lstStyle/>
                    <a:p>
                      <a:r>
                        <a:rPr lang="en-US" sz="2000" b="0" dirty="0"/>
                        <a:t>No change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ACO, Primary Care (Menu)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5375783"/>
                  </a:ext>
                </a:extLst>
              </a:tr>
            </a:tbl>
          </a:graphicData>
        </a:graphic>
      </p:graphicFrame>
    </p:spTree>
    <p:extLst>
      <p:ext uri="{BB962C8B-B14F-4D97-AF65-F5344CB8AC3E}">
        <p14:creationId xmlns:p14="http://schemas.microsoft.com/office/powerpoint/2010/main" val="1409039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AB1510-83FC-4EB7-8B04-2ABCB697CD01}"/>
              </a:ext>
            </a:extLst>
          </p:cNvPr>
          <p:cNvSpPr>
            <a:spLocks noGrp="1"/>
          </p:cNvSpPr>
          <p:nvPr>
            <p:ph type="title"/>
          </p:nvPr>
        </p:nvSpPr>
        <p:spPr/>
        <p:txBody>
          <a:bodyPr/>
          <a:lstStyle/>
          <a:p>
            <a:r>
              <a:rPr lang="en-US" sz="3000" dirty="0"/>
              <a:t>Depression Remission or Response for Adolescents and Adults (Developmental)</a:t>
            </a:r>
          </a:p>
        </p:txBody>
      </p:sp>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29</a:t>
            </a:fld>
            <a:endParaRPr lang="en-US" altLang="en-US"/>
          </a:p>
        </p:txBody>
      </p:sp>
      <p:graphicFrame>
        <p:nvGraphicFramePr>
          <p:cNvPr id="9" name="Table 5">
            <a:extLst>
              <a:ext uri="{FF2B5EF4-FFF2-40B4-BE49-F238E27FC236}">
                <a16:creationId xmlns:a16="http://schemas.microsoft.com/office/drawing/2014/main" id="{59B42B69-FD1D-4A93-BD68-503D4D938C61}"/>
              </a:ext>
            </a:extLst>
          </p:cNvPr>
          <p:cNvGraphicFramePr>
            <a:graphicFrameLocks noGrp="1"/>
          </p:cNvGraphicFramePr>
          <p:nvPr>
            <p:ph idx="1"/>
            <p:extLst>
              <p:ext uri="{D42A27DB-BD31-4B8C-83A1-F6EECF244321}">
                <p14:modId xmlns:p14="http://schemas.microsoft.com/office/powerpoint/2010/main" val="505714507"/>
              </p:ext>
            </p:extLst>
          </p:nvPr>
        </p:nvGraphicFramePr>
        <p:xfrm>
          <a:off x="345439" y="1066800"/>
          <a:ext cx="11501122" cy="5349240"/>
        </p:xfrm>
        <a:graphic>
          <a:graphicData uri="http://schemas.openxmlformats.org/drawingml/2006/table">
            <a:tbl>
              <a:tblPr firstRow="1" bandRow="1">
                <a:tableStyleId>{5FD0F851-EC5A-4D38-B0AD-8093EC10F338}</a:tableStyleId>
              </a:tblPr>
              <a:tblGrid>
                <a:gridCol w="3467669">
                  <a:extLst>
                    <a:ext uri="{9D8B030D-6E8A-4147-A177-3AD203B41FA5}">
                      <a16:colId xmlns:a16="http://schemas.microsoft.com/office/drawing/2014/main" val="1688746763"/>
                    </a:ext>
                  </a:extLst>
                </a:gridCol>
                <a:gridCol w="2201612">
                  <a:extLst>
                    <a:ext uri="{9D8B030D-6E8A-4147-A177-3AD203B41FA5}">
                      <a16:colId xmlns:a16="http://schemas.microsoft.com/office/drawing/2014/main" val="826294436"/>
                    </a:ext>
                  </a:extLst>
                </a:gridCol>
                <a:gridCol w="1991361">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502920">
                <a:tc gridSpan="2">
                  <a:txBody>
                    <a:bodyPr/>
                    <a:lstStyle/>
                    <a:p>
                      <a:pPr algn="ctr"/>
                      <a:r>
                        <a:rPr lang="en-US" sz="2000" b="1">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2">
                  <a:txBody>
                    <a:bodyPr/>
                    <a:lstStyle/>
                    <a:p>
                      <a:r>
                        <a:rPr lang="en-US" sz="2000" b="1"/>
                        <a:t>RI depression diagnosis rates: </a:t>
                      </a:r>
                      <a:r>
                        <a:rPr lang="en-US" sz="2000" b="0"/>
                        <a:t>22.1% for Blacks, 20.3% for Hispanics, and 20.3% for Whites</a:t>
                      </a:r>
                    </a:p>
                    <a:p>
                      <a:r>
                        <a:rPr lang="en-US" sz="2000" b="1"/>
                        <a:t>RI youth (0-17) unable to access mental health services</a:t>
                      </a:r>
                      <a:r>
                        <a:rPr lang="en-US" sz="2000" b="0"/>
                        <a:t>: 75% of Blacks, 74% Hispanics, 17.2% Whites</a:t>
                      </a:r>
                    </a:p>
                    <a:p>
                      <a:r>
                        <a:rPr lang="en-US" sz="2000" b="1"/>
                        <a:t>U.S. study: </a:t>
                      </a:r>
                      <a:r>
                        <a:rPr lang="en-US" sz="2000" b="0"/>
                        <a:t>33% of Whites, 25% of Latinos, 18.9% of Asians, and 10.4% of African-Americans accessed and received quality depression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3">
                  <a:txBody>
                    <a:bodyPr/>
                    <a:lstStyle/>
                    <a:p>
                      <a:r>
                        <a:rPr lang="en-US" sz="2000" b="1"/>
                        <a:t>U.S. depression prevalence: </a:t>
                      </a:r>
                      <a:r>
                        <a:rPr lang="en-US" sz="2000" b="0"/>
                        <a:t>Higher in </a:t>
                      </a:r>
                      <a:r>
                        <a:rPr lang="en-US" sz="2000"/>
                        <a:t>adults with disabilities (24.9-41%) than adults without disabilities (22.8-27.5%)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20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291054">
                <a:tc>
                  <a:txBody>
                    <a:bodyPr/>
                    <a:lstStyle/>
                    <a:p>
                      <a:r>
                        <a:rPr lang="en-US" sz="2000" b="0" dirty="0"/>
                        <a:t>Minor change for MY 2022:</a:t>
                      </a:r>
                    </a:p>
                    <a:p>
                      <a:pPr marL="457200" indent="-457200">
                        <a:buFont typeface="+mj-lt"/>
                        <a:buAutoNum type="arabicPeriod"/>
                      </a:pPr>
                      <a:r>
                        <a:rPr lang="en-US" sz="2000" b="0" dirty="0"/>
                        <a:t>Updated measure logic to be expressed in FHIR.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ACO, Primary Care (Developmental)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5375783"/>
                  </a:ext>
                </a:extLst>
              </a:tr>
            </a:tbl>
          </a:graphicData>
        </a:graphic>
      </p:graphicFrame>
    </p:spTree>
    <p:extLst>
      <p:ext uri="{BB962C8B-B14F-4D97-AF65-F5344CB8AC3E}">
        <p14:creationId xmlns:p14="http://schemas.microsoft.com/office/powerpoint/2010/main" val="1553533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B37C3E-A6F9-43B1-A433-2A448DFFF6B3}"/>
              </a:ext>
            </a:extLst>
          </p:cNvPr>
          <p:cNvSpPr>
            <a:spLocks noGrp="1"/>
          </p:cNvSpPr>
          <p:nvPr>
            <p:ph type="sldNum" sz="quarter" idx="10"/>
          </p:nvPr>
        </p:nvSpPr>
        <p:spPr/>
        <p:txBody>
          <a:bodyPr/>
          <a:lstStyle/>
          <a:p>
            <a:fld id="{8202EFDA-022F-41CF-980E-F688C355F9C4}" type="slidenum">
              <a:rPr lang="en-US" altLang="en-US" smtClean="0"/>
              <a:pPr/>
              <a:t>3</a:t>
            </a:fld>
            <a:endParaRPr lang="en-US" altLang="en-US"/>
          </a:p>
        </p:txBody>
      </p:sp>
      <p:sp>
        <p:nvSpPr>
          <p:cNvPr id="5" name="TextBox 4">
            <a:extLst>
              <a:ext uri="{FF2B5EF4-FFF2-40B4-BE49-F238E27FC236}">
                <a16:creationId xmlns:a16="http://schemas.microsoft.com/office/drawing/2014/main" id="{78EAE007-A935-4A89-AB69-FF825F88CEC3}"/>
              </a:ext>
            </a:extLst>
          </p:cNvPr>
          <p:cNvSpPr txBox="1"/>
          <p:nvPr/>
        </p:nvSpPr>
        <p:spPr>
          <a:xfrm>
            <a:off x="0" y="2349305"/>
            <a:ext cx="12192000" cy="1200329"/>
          </a:xfrm>
          <a:prstGeom prst="rect">
            <a:avLst/>
          </a:prstGeom>
          <a:solidFill>
            <a:srgbClr val="5983AA"/>
          </a:solidFill>
        </p:spPr>
        <p:txBody>
          <a:bodyPr wrap="square" rtlCol="0">
            <a:spAutoFit/>
          </a:bodyPr>
          <a:lstStyle/>
          <a:p>
            <a:endParaRPr lang="en-US"/>
          </a:p>
          <a:p>
            <a:r>
              <a:rPr lang="en-US" b="1">
                <a:solidFill>
                  <a:schemeClr val="bg1"/>
                </a:solidFill>
              </a:rPr>
              <a:t>Follow-up from the July 7</a:t>
            </a:r>
            <a:r>
              <a:rPr lang="en-US" b="1" baseline="30000">
                <a:solidFill>
                  <a:schemeClr val="bg1"/>
                </a:solidFill>
              </a:rPr>
              <a:t>th</a:t>
            </a:r>
            <a:r>
              <a:rPr lang="en-US" b="1">
                <a:solidFill>
                  <a:schemeClr val="bg1"/>
                </a:solidFill>
              </a:rPr>
              <a:t> Meeting </a:t>
            </a:r>
          </a:p>
          <a:p>
            <a:endParaRPr lang="en-US"/>
          </a:p>
        </p:txBody>
      </p:sp>
    </p:spTree>
    <p:extLst>
      <p:ext uri="{BB962C8B-B14F-4D97-AF65-F5344CB8AC3E}">
        <p14:creationId xmlns:p14="http://schemas.microsoft.com/office/powerpoint/2010/main" val="1538883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52ECA-D16C-42A4-8453-62F17ADE1604}"/>
              </a:ext>
            </a:extLst>
          </p:cNvPr>
          <p:cNvSpPr>
            <a:spLocks noGrp="1"/>
          </p:cNvSpPr>
          <p:nvPr>
            <p:ph type="title"/>
          </p:nvPr>
        </p:nvSpPr>
        <p:spPr>
          <a:xfrm>
            <a:off x="406400" y="90488"/>
            <a:ext cx="11379200" cy="654288"/>
          </a:xfrm>
        </p:spPr>
        <p:txBody>
          <a:bodyPr/>
          <a:lstStyle/>
          <a:p>
            <a:r>
              <a:rPr lang="en-US" sz="3000"/>
              <a:t>Depression Remission or Response for Adolescents and Adults (Developmental) [Cont’d]</a:t>
            </a:r>
          </a:p>
        </p:txBody>
      </p:sp>
      <p:sp>
        <p:nvSpPr>
          <p:cNvPr id="3" name="Content Placeholder 2">
            <a:extLst>
              <a:ext uri="{FF2B5EF4-FFF2-40B4-BE49-F238E27FC236}">
                <a16:creationId xmlns:a16="http://schemas.microsoft.com/office/drawing/2014/main" id="{9A9939AA-0E4A-4C91-855D-FBCCB31888DB}"/>
              </a:ext>
            </a:extLst>
          </p:cNvPr>
          <p:cNvSpPr>
            <a:spLocks noGrp="1"/>
          </p:cNvSpPr>
          <p:nvPr>
            <p:ph idx="1"/>
          </p:nvPr>
        </p:nvSpPr>
        <p:spPr/>
        <p:txBody>
          <a:bodyPr/>
          <a:lstStyle/>
          <a:p>
            <a:pPr>
              <a:spcAft>
                <a:spcPts val="600"/>
              </a:spcAft>
            </a:pPr>
            <a:r>
              <a:rPr lang="en-US" sz="2400" dirty="0"/>
              <a:t>Work Group feedback:</a:t>
            </a:r>
          </a:p>
          <a:p>
            <a:pPr lvl="1">
              <a:spcAft>
                <a:spcPts val="600"/>
              </a:spcAft>
            </a:pPr>
            <a:r>
              <a:rPr lang="en-US" sz="2000" dirty="0"/>
              <a:t>Peter Hollmann noted that the measure poses implementation challenges because it differs from </a:t>
            </a:r>
            <a:r>
              <a:rPr lang="en-US" sz="2000" i="1" dirty="0"/>
              <a:t>Depression Remission at Twelve Months</a:t>
            </a:r>
            <a:r>
              <a:rPr lang="en-US" sz="2000" dirty="0"/>
              <a:t>, which is in the CMS ACO Next Generation program.</a:t>
            </a:r>
          </a:p>
          <a:p>
            <a:pPr lvl="1">
              <a:spcAft>
                <a:spcPts val="600"/>
              </a:spcAft>
            </a:pPr>
            <a:r>
              <a:rPr lang="en-US" sz="2000" dirty="0"/>
              <a:t>Bailit Health noted this concern also applies to </a:t>
            </a:r>
            <a:r>
              <a:rPr lang="en-US" sz="2000" i="1" dirty="0"/>
              <a:t>Depression Remission at Six Months</a:t>
            </a:r>
            <a:r>
              <a:rPr lang="en-US" sz="2000" dirty="0"/>
              <a:t>, which aligns with the NCQA measure but not the CMS ACO Next Generation program or CMS MIPS program.</a:t>
            </a:r>
          </a:p>
          <a:p>
            <a:endParaRPr lang="en-US" dirty="0"/>
          </a:p>
        </p:txBody>
      </p:sp>
      <p:sp>
        <p:nvSpPr>
          <p:cNvPr id="4" name="Slide Number Placeholder 3">
            <a:extLst>
              <a:ext uri="{FF2B5EF4-FFF2-40B4-BE49-F238E27FC236}">
                <a16:creationId xmlns:a16="http://schemas.microsoft.com/office/drawing/2014/main" id="{0EFF0E3C-A42D-4274-9B2D-2FBE77ADE373}"/>
              </a:ext>
            </a:extLst>
          </p:cNvPr>
          <p:cNvSpPr>
            <a:spLocks noGrp="1"/>
          </p:cNvSpPr>
          <p:nvPr>
            <p:ph type="sldNum" sz="quarter" idx="10"/>
          </p:nvPr>
        </p:nvSpPr>
        <p:spPr/>
        <p:txBody>
          <a:bodyPr/>
          <a:lstStyle/>
          <a:p>
            <a:fld id="{8202EFDA-022F-41CF-980E-F688C355F9C4}" type="slidenum">
              <a:rPr lang="en-US" altLang="en-US" smtClean="0"/>
              <a:pPr/>
              <a:t>30</a:t>
            </a:fld>
            <a:endParaRPr lang="en-US" altLang="en-US"/>
          </a:p>
        </p:txBody>
      </p:sp>
      <p:graphicFrame>
        <p:nvGraphicFramePr>
          <p:cNvPr id="7" name="Table 7">
            <a:extLst>
              <a:ext uri="{FF2B5EF4-FFF2-40B4-BE49-F238E27FC236}">
                <a16:creationId xmlns:a16="http://schemas.microsoft.com/office/drawing/2014/main" id="{F3E9299E-2A69-46EB-801E-ED565437EBD0}"/>
              </a:ext>
            </a:extLst>
          </p:cNvPr>
          <p:cNvGraphicFramePr>
            <a:graphicFrameLocks noGrp="1"/>
          </p:cNvGraphicFramePr>
          <p:nvPr>
            <p:extLst>
              <p:ext uri="{D42A27DB-BD31-4B8C-83A1-F6EECF244321}">
                <p14:modId xmlns:p14="http://schemas.microsoft.com/office/powerpoint/2010/main" val="3597074136"/>
              </p:ext>
            </p:extLst>
          </p:nvPr>
        </p:nvGraphicFramePr>
        <p:xfrm>
          <a:off x="730333" y="3768290"/>
          <a:ext cx="10731335" cy="2839720"/>
        </p:xfrm>
        <a:graphic>
          <a:graphicData uri="http://schemas.openxmlformats.org/drawingml/2006/table">
            <a:tbl>
              <a:tblPr firstRow="1" bandRow="1">
                <a:tableStyleId>{F5AB1C69-6EDB-4FF4-983F-18BD219EF322}</a:tableStyleId>
              </a:tblPr>
              <a:tblGrid>
                <a:gridCol w="2786744">
                  <a:extLst>
                    <a:ext uri="{9D8B030D-6E8A-4147-A177-3AD203B41FA5}">
                      <a16:colId xmlns:a16="http://schemas.microsoft.com/office/drawing/2014/main" val="3950607186"/>
                    </a:ext>
                  </a:extLst>
                </a:gridCol>
                <a:gridCol w="7944591">
                  <a:extLst>
                    <a:ext uri="{9D8B030D-6E8A-4147-A177-3AD203B41FA5}">
                      <a16:colId xmlns:a16="http://schemas.microsoft.com/office/drawing/2014/main" val="3360949924"/>
                    </a:ext>
                  </a:extLst>
                </a:gridCol>
              </a:tblGrid>
              <a:tr h="370840">
                <a:tc>
                  <a:txBody>
                    <a:bodyPr/>
                    <a:lstStyle/>
                    <a:p>
                      <a:pPr algn="ctr"/>
                      <a:r>
                        <a:rPr lang="en-US" sz="1600" dirty="0">
                          <a:solidFill>
                            <a:schemeClr val="bg1"/>
                          </a:solidFill>
                        </a:rPr>
                        <a:t>Measure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1600" dirty="0">
                          <a:solidFill>
                            <a:schemeClr val="bg1"/>
                          </a:solidFill>
                        </a:rPr>
                        <a:t>Remission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1267503872"/>
                  </a:ext>
                </a:extLst>
              </a:tr>
              <a:tr h="370840">
                <a:tc>
                  <a:txBody>
                    <a:bodyPr/>
                    <a:lstStyle/>
                    <a:p>
                      <a:r>
                        <a:rPr lang="en-US" sz="1600" b="1" dirty="0">
                          <a:solidFill>
                            <a:schemeClr val="tx1"/>
                          </a:solidFill>
                        </a:rPr>
                        <a:t>Depression Remission at Six Months </a:t>
                      </a:r>
                      <a:r>
                        <a:rPr lang="en-US" sz="1600" b="0" dirty="0">
                          <a:solidFill>
                            <a:schemeClr val="tx1"/>
                          </a:solidFill>
                        </a:rPr>
                        <a:t>(CMS)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solidFill>
                            <a:schemeClr val="tx1"/>
                          </a:solidFill>
                        </a:rPr>
                        <a:t>The percentage of adolescent patients (12 to 17 years of age) and adult patients (18 years of age or older) with major depression or dysthymia who reach remission </a:t>
                      </a:r>
                      <a:r>
                        <a:rPr lang="en-US" sz="1600" b="1" dirty="0">
                          <a:solidFill>
                            <a:schemeClr val="tx1"/>
                          </a:solidFill>
                        </a:rPr>
                        <a:t>six months </a:t>
                      </a:r>
                      <a:r>
                        <a:rPr lang="en-US" sz="1600" dirty="0">
                          <a:solidFill>
                            <a:schemeClr val="tx1"/>
                          </a:solidFill>
                        </a:rPr>
                        <a:t>(+/- 60 days) after an index visit.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4555425"/>
                  </a:ext>
                </a:extLst>
              </a:tr>
              <a:tr h="370840">
                <a:tc>
                  <a:txBody>
                    <a:bodyPr/>
                    <a:lstStyle/>
                    <a:p>
                      <a:r>
                        <a:rPr lang="en-US" sz="1600" b="1" dirty="0">
                          <a:solidFill>
                            <a:schemeClr val="tx1"/>
                          </a:solidFill>
                        </a:rPr>
                        <a:t>Depression Remission at Twelve Months </a:t>
                      </a:r>
                      <a:r>
                        <a:rPr lang="en-US" sz="1600" b="0" dirty="0">
                          <a:solidFill>
                            <a:schemeClr val="tx1"/>
                          </a:solidFill>
                        </a:rPr>
                        <a:t>(CMS)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The percentage of adolescent patients 12 to 17 years of age and adult patients 18 years of age or older with major depression or dysthymia who reached remission </a:t>
                      </a:r>
                      <a:r>
                        <a:rPr lang="en-US" sz="1600" b="1" dirty="0"/>
                        <a:t>12 months </a:t>
                      </a:r>
                      <a:r>
                        <a:rPr lang="en-US" sz="1600" dirty="0"/>
                        <a:t>(+/- 60 days) after an index event.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4437255"/>
                  </a:ext>
                </a:extLst>
              </a:tr>
              <a:tr h="370840">
                <a:tc>
                  <a:txBody>
                    <a:bodyPr/>
                    <a:lstStyle/>
                    <a:p>
                      <a:r>
                        <a:rPr lang="en-US" sz="1600" b="1" dirty="0">
                          <a:solidFill>
                            <a:schemeClr val="tx1"/>
                          </a:solidFill>
                        </a:rPr>
                        <a:t>Depression Remission or Response for Adolescents and Adults </a:t>
                      </a:r>
                      <a:r>
                        <a:rPr lang="en-US" sz="1600" b="0" dirty="0">
                          <a:solidFill>
                            <a:schemeClr val="tx1"/>
                          </a:solidFill>
                        </a:rPr>
                        <a:t>(NCQA)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The percentage of members 12 years of age and older with a diagnosis of depression and an elevated PHQ-9 score, who had evidence of response or remission within </a:t>
                      </a:r>
                      <a:r>
                        <a:rPr lang="en-US" sz="1600" b="1" dirty="0"/>
                        <a:t>4–8 months </a:t>
                      </a:r>
                      <a:r>
                        <a:rPr lang="en-US" sz="1600" dirty="0"/>
                        <a:t>of the elevated score.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5421386"/>
                  </a:ext>
                </a:extLst>
              </a:tr>
            </a:tbl>
          </a:graphicData>
        </a:graphic>
      </p:graphicFrame>
    </p:spTree>
    <p:extLst>
      <p:ext uri="{BB962C8B-B14F-4D97-AF65-F5344CB8AC3E}">
        <p14:creationId xmlns:p14="http://schemas.microsoft.com/office/powerpoint/2010/main" val="1426801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AB1510-83FC-4EB7-8B04-2ABCB697CD01}"/>
              </a:ext>
            </a:extLst>
          </p:cNvPr>
          <p:cNvSpPr>
            <a:spLocks noGrp="1"/>
          </p:cNvSpPr>
          <p:nvPr>
            <p:ph type="title"/>
          </p:nvPr>
        </p:nvSpPr>
        <p:spPr/>
        <p:txBody>
          <a:bodyPr/>
          <a:lstStyle/>
          <a:p>
            <a:r>
              <a:rPr lang="en-US" sz="3000" dirty="0"/>
              <a:t>Diabetes Screening for People with Schizophrenia or Bipolar Disorder who Are Using Antipsychotic Medications (Menu)</a:t>
            </a:r>
          </a:p>
        </p:txBody>
      </p:sp>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31</a:t>
            </a:fld>
            <a:endParaRPr lang="en-US" altLang="en-US"/>
          </a:p>
        </p:txBody>
      </p:sp>
      <p:graphicFrame>
        <p:nvGraphicFramePr>
          <p:cNvPr id="9" name="Table 5">
            <a:extLst>
              <a:ext uri="{FF2B5EF4-FFF2-40B4-BE49-F238E27FC236}">
                <a16:creationId xmlns:a16="http://schemas.microsoft.com/office/drawing/2014/main" id="{59B42B69-FD1D-4A93-BD68-503D4D938C61}"/>
              </a:ext>
            </a:extLst>
          </p:cNvPr>
          <p:cNvGraphicFramePr>
            <a:graphicFrameLocks noGrp="1"/>
          </p:cNvGraphicFramePr>
          <p:nvPr>
            <p:ph idx="1"/>
            <p:extLst>
              <p:ext uri="{D42A27DB-BD31-4B8C-83A1-F6EECF244321}">
                <p14:modId xmlns:p14="http://schemas.microsoft.com/office/powerpoint/2010/main" val="1440876503"/>
              </p:ext>
            </p:extLst>
          </p:nvPr>
        </p:nvGraphicFramePr>
        <p:xfrm>
          <a:off x="381000" y="1066800"/>
          <a:ext cx="11430000" cy="5034280"/>
        </p:xfrm>
        <a:graphic>
          <a:graphicData uri="http://schemas.openxmlformats.org/drawingml/2006/table">
            <a:tbl>
              <a:tblPr firstRow="1" bandRow="1">
                <a:tableStyleId>{5FD0F851-EC5A-4D38-B0AD-8093EC10F338}</a:tableStyleId>
              </a:tblPr>
              <a:tblGrid>
                <a:gridCol w="3749040">
                  <a:extLst>
                    <a:ext uri="{9D8B030D-6E8A-4147-A177-3AD203B41FA5}">
                      <a16:colId xmlns:a16="http://schemas.microsoft.com/office/drawing/2014/main" val="1688746763"/>
                    </a:ext>
                  </a:extLst>
                </a:gridCol>
                <a:gridCol w="1920240">
                  <a:extLst>
                    <a:ext uri="{9D8B030D-6E8A-4147-A177-3AD203B41FA5}">
                      <a16:colId xmlns:a16="http://schemas.microsoft.com/office/drawing/2014/main" val="826294436"/>
                    </a:ext>
                  </a:extLst>
                </a:gridCol>
                <a:gridCol w="1920240">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370840">
                <a:tc>
                  <a:txBody>
                    <a:bodyPr/>
                    <a:lstStyle/>
                    <a:p>
                      <a:pPr algn="ctr"/>
                      <a:r>
                        <a:rPr lang="en-US" sz="1800" b="1" dirty="0">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gridSpan="2">
                  <a:txBody>
                    <a:bodyPr/>
                    <a:lstStyle/>
                    <a:p>
                      <a:pPr algn="ctr"/>
                      <a:r>
                        <a:rPr lang="en-US" sz="18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370840">
                <a:tc>
                  <a:txBody>
                    <a:bodyPr/>
                    <a:lstStyle/>
                    <a:p>
                      <a:r>
                        <a:rPr lang="en-US" sz="1800" b="1" dirty="0"/>
                        <a:t>RI diabetes prevalence: </a:t>
                      </a:r>
                      <a:r>
                        <a:rPr lang="en-US" sz="1800" b="0" dirty="0"/>
                        <a:t>9.9% for Whites, 10.8% for Hispanics, 11.0% for Blacks</a:t>
                      </a:r>
                    </a:p>
                    <a:p>
                      <a:r>
                        <a:rPr lang="en-US" sz="1800" b="1" dirty="0"/>
                        <a:t>U.S. study of metabolic monitoring of VA patients on antipsychotics</a:t>
                      </a:r>
                      <a:r>
                        <a:rPr lang="en-US" sz="1800" b="0" dirty="0"/>
                        <a:t>: Blacks and Hispanics less likely to be monitored on metabolic components compared to Whites</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a:t>RI diabetes prevalence: </a:t>
                      </a:r>
                      <a:r>
                        <a:rPr lang="en-US" sz="1800" b="0"/>
                        <a:t>Adults whose first language is Spanish are diagnosed with diabetes 2x more often than adults whose first language is English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2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800" b="1"/>
                        <a:t>RI diabetes prevalence: </a:t>
                      </a:r>
                      <a:r>
                        <a:rPr lang="en-US" sz="1800" b="0"/>
                        <a:t>18% of adults have disabilities, 42% of adult diabetics have disabilities</a:t>
                      </a:r>
                      <a:endParaRPr lang="en-US" sz="18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7657334"/>
                  </a:ext>
                </a:extLst>
              </a:tr>
              <a:tr h="370840">
                <a:tc>
                  <a:txBody>
                    <a:bodyPr/>
                    <a:lstStyle/>
                    <a:p>
                      <a:pPr algn="ctr"/>
                      <a:r>
                        <a:rPr lang="en-US" sz="18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18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18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18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268027">
                <a:tc>
                  <a:txBody>
                    <a:bodyPr/>
                    <a:lstStyle/>
                    <a:p>
                      <a:r>
                        <a:rPr lang="en-US" sz="1800" b="0" dirty="0"/>
                        <a:t>Minor change for MY 2022:</a:t>
                      </a:r>
                    </a:p>
                    <a:p>
                      <a:pPr marL="342900" indent="-342900">
                        <a:buFont typeface="+mj-lt"/>
                        <a:buAutoNum type="arabicPeriod"/>
                      </a:pPr>
                      <a:r>
                        <a:rPr lang="en-US" sz="1800" b="0" dirty="0"/>
                        <a:t>Clarified that members in hospice or using hospice services are a required exclusion.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t>80% (below 50</a:t>
                      </a:r>
                      <a:r>
                        <a:rPr lang="en-US" sz="1800" b="0" baseline="30000" dirty="0"/>
                        <a:t>th</a:t>
                      </a:r>
                      <a:r>
                        <a:rPr lang="en-US" sz="1800" b="0" dirty="0"/>
                        <a:t> percentile)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9791"/>
                    </a:solidFill>
                  </a:tcPr>
                </a:tc>
                <a:extLst>
                  <a:ext uri="{0D108BD9-81ED-4DB2-BD59-A6C34878D82A}">
                    <a16:rowId xmlns:a16="http://schemas.microsoft.com/office/drawing/2014/main" val="3755375783"/>
                  </a:ext>
                </a:extLst>
              </a:tr>
            </a:tbl>
          </a:graphicData>
        </a:graphic>
      </p:graphicFrame>
    </p:spTree>
    <p:extLst>
      <p:ext uri="{BB962C8B-B14F-4D97-AF65-F5344CB8AC3E}">
        <p14:creationId xmlns:p14="http://schemas.microsoft.com/office/powerpoint/2010/main" val="11506613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32</a:t>
            </a:fld>
            <a:endParaRPr lang="en-US" altLang="en-US"/>
          </a:p>
        </p:txBody>
      </p:sp>
      <p:graphicFrame>
        <p:nvGraphicFramePr>
          <p:cNvPr id="9" name="Table 5">
            <a:extLst>
              <a:ext uri="{FF2B5EF4-FFF2-40B4-BE49-F238E27FC236}">
                <a16:creationId xmlns:a16="http://schemas.microsoft.com/office/drawing/2014/main" id="{59B42B69-FD1D-4A93-BD68-503D4D938C61}"/>
              </a:ext>
            </a:extLst>
          </p:cNvPr>
          <p:cNvGraphicFramePr>
            <a:graphicFrameLocks noGrp="1"/>
          </p:cNvGraphicFramePr>
          <p:nvPr>
            <p:ph idx="1"/>
            <p:extLst>
              <p:ext uri="{D42A27DB-BD31-4B8C-83A1-F6EECF244321}">
                <p14:modId xmlns:p14="http://schemas.microsoft.com/office/powerpoint/2010/main" val="2918150093"/>
              </p:ext>
            </p:extLst>
          </p:nvPr>
        </p:nvGraphicFramePr>
        <p:xfrm>
          <a:off x="345439" y="1066800"/>
          <a:ext cx="11501122" cy="5166360"/>
        </p:xfrm>
        <a:graphic>
          <a:graphicData uri="http://schemas.openxmlformats.org/drawingml/2006/table">
            <a:tbl>
              <a:tblPr firstRow="1" bandRow="1">
                <a:tableStyleId>{5FD0F851-EC5A-4D38-B0AD-8093EC10F338}</a:tableStyleId>
              </a:tblPr>
              <a:tblGrid>
                <a:gridCol w="3749041">
                  <a:extLst>
                    <a:ext uri="{9D8B030D-6E8A-4147-A177-3AD203B41FA5}">
                      <a16:colId xmlns:a16="http://schemas.microsoft.com/office/drawing/2014/main" val="1688746763"/>
                    </a:ext>
                  </a:extLst>
                </a:gridCol>
                <a:gridCol w="1920240">
                  <a:extLst>
                    <a:ext uri="{9D8B030D-6E8A-4147-A177-3AD203B41FA5}">
                      <a16:colId xmlns:a16="http://schemas.microsoft.com/office/drawing/2014/main" val="826294436"/>
                    </a:ext>
                  </a:extLst>
                </a:gridCol>
                <a:gridCol w="1991361">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502920">
                <a:tc gridSpan="5">
                  <a:txBody>
                    <a:bodyPr/>
                    <a:lstStyle/>
                    <a:p>
                      <a:pPr algn="ctr"/>
                      <a:r>
                        <a:rPr lang="en-US" sz="1800" b="1">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5">
                  <a:txBody>
                    <a:bodyPr/>
                    <a:lstStyle/>
                    <a:p>
                      <a:r>
                        <a:rPr lang="en-US" sz="1800" b="1" dirty="0"/>
                        <a:t>U.S. study of follow-up treatment following inpatient psychiatric treatment: </a:t>
                      </a:r>
                      <a:r>
                        <a:rPr lang="en-US" sz="1800" b="0" dirty="0"/>
                        <a:t>Blacks were less likely than Whites to receive follow-up (OR* = 0.45 for 30-days)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r>
                        <a:rPr lang="en-US"/>
                        <a:t>U.S. study of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18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18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18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18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370840">
                <a:tc>
                  <a:txBody>
                    <a:bodyPr/>
                    <a:lstStyle/>
                    <a:p>
                      <a:r>
                        <a:rPr lang="en-US" sz="1800" b="0" dirty="0"/>
                        <a:t>Minor changes for MY 2022:</a:t>
                      </a:r>
                    </a:p>
                    <a:p>
                      <a:pPr marL="342900" indent="-342900">
                        <a:buFont typeface="+mj-lt"/>
                        <a:buAutoNum type="arabicPeriod"/>
                      </a:pPr>
                      <a:r>
                        <a:rPr lang="en-US" sz="1800" b="0" dirty="0"/>
                        <a:t>Updated the steps for identifying acute readmission or direct transfer in the denominator.</a:t>
                      </a:r>
                    </a:p>
                    <a:p>
                      <a:pPr marL="342900" indent="-342900">
                        <a:buFont typeface="+mj-lt"/>
                        <a:buAutoNum type="arabicPeriod"/>
                      </a:pPr>
                      <a:r>
                        <a:rPr lang="en-US" sz="1800" b="0" dirty="0"/>
                        <a:t>Clarified that members in hospice or using hospice services are a required exclusion.</a:t>
                      </a:r>
                    </a:p>
                    <a:p>
                      <a:pPr marL="342900" indent="-342900">
                        <a:buFont typeface="+mj-lt"/>
                        <a:buAutoNum type="arabicPeriod"/>
                      </a:pPr>
                      <a:r>
                        <a:rPr lang="en-US" sz="1800" b="0" dirty="0"/>
                        <a:t>Added psychiatric collaborative care management to the numerator.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a:t>ACO, Acute Care Hospital, Behavioral Health Hospital (Core)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a:t>3 ACO</a:t>
                      </a:r>
                    </a:p>
                    <a:p>
                      <a:r>
                        <a:rPr lang="en-US" sz="1800" b="0"/>
                        <a:t>2 Acute Care Hospital</a:t>
                      </a:r>
                    </a:p>
                    <a:p>
                      <a:r>
                        <a:rPr lang="en-US" sz="1800" b="0"/>
                        <a:t>2 BH Hospital</a:t>
                      </a:r>
                    </a:p>
                    <a:p>
                      <a:r>
                        <a:rPr lang="en-US" sz="1800" b="0"/>
                        <a:t>2 Outpatient BH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a:t>62% (Above 90</a:t>
                      </a:r>
                      <a:r>
                        <a:rPr lang="en-US" sz="1800" b="0" baseline="30000"/>
                        <a:t>th</a:t>
                      </a:r>
                      <a:r>
                        <a:rPr lang="en-US" sz="1800" b="0"/>
                        <a:t> percentile)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t>54% (Between 75</a:t>
                      </a:r>
                      <a:r>
                        <a:rPr lang="en-US" sz="1800" b="0" baseline="30000" dirty="0"/>
                        <a:t>th</a:t>
                      </a:r>
                      <a:r>
                        <a:rPr lang="en-US" sz="1800" b="0" dirty="0"/>
                        <a:t>-90</a:t>
                      </a:r>
                      <a:r>
                        <a:rPr lang="en-US" sz="1800" b="0" baseline="30000" dirty="0"/>
                        <a:t>th</a:t>
                      </a:r>
                      <a:r>
                        <a:rPr lang="en-US" sz="1800" b="0" dirty="0"/>
                        <a:t> percentile)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755375783"/>
                  </a:ext>
                </a:extLst>
              </a:tr>
            </a:tbl>
          </a:graphicData>
        </a:graphic>
      </p:graphicFrame>
      <p:sp>
        <p:nvSpPr>
          <p:cNvPr id="10" name="Title 6">
            <a:extLst>
              <a:ext uri="{FF2B5EF4-FFF2-40B4-BE49-F238E27FC236}">
                <a16:creationId xmlns:a16="http://schemas.microsoft.com/office/drawing/2014/main" id="{C3953FFB-48D5-47CF-B872-EAE20BB86D14}"/>
              </a:ext>
            </a:extLst>
          </p:cNvPr>
          <p:cNvSpPr>
            <a:spLocks noGrp="1"/>
          </p:cNvSpPr>
          <p:nvPr>
            <p:ph type="title"/>
          </p:nvPr>
        </p:nvSpPr>
        <p:spPr>
          <a:xfrm>
            <a:off x="110169" y="76200"/>
            <a:ext cx="11920250" cy="654288"/>
          </a:xfrm>
        </p:spPr>
        <p:txBody>
          <a:bodyPr/>
          <a:lstStyle/>
          <a:p>
            <a:r>
              <a:rPr lang="en-US" dirty="0"/>
              <a:t>Follow-Up After Hospitalization for Mental Illness (7-Day) (Menu)</a:t>
            </a:r>
          </a:p>
        </p:txBody>
      </p:sp>
      <p:sp>
        <p:nvSpPr>
          <p:cNvPr id="6" name="TextBox 5">
            <a:extLst>
              <a:ext uri="{FF2B5EF4-FFF2-40B4-BE49-F238E27FC236}">
                <a16:creationId xmlns:a16="http://schemas.microsoft.com/office/drawing/2014/main" id="{D35A0505-7CC3-44F5-B94A-9277B9533C68}"/>
              </a:ext>
            </a:extLst>
          </p:cNvPr>
          <p:cNvSpPr txBox="1"/>
          <p:nvPr/>
        </p:nvSpPr>
        <p:spPr>
          <a:xfrm>
            <a:off x="304800" y="6376600"/>
            <a:ext cx="6994222" cy="276999"/>
          </a:xfrm>
          <a:prstGeom prst="rect">
            <a:avLst/>
          </a:prstGeom>
          <a:noFill/>
        </p:spPr>
        <p:txBody>
          <a:bodyPr wrap="none" rtlCol="0">
            <a:spAutoFit/>
          </a:bodyPr>
          <a:lstStyle/>
          <a:p>
            <a:r>
              <a:rPr lang="en-US" sz="1200"/>
              <a:t>*OR = odds ratio (value greater than 1 indicates higher odds; value less than 1 indicates lower odds)</a:t>
            </a:r>
          </a:p>
        </p:txBody>
      </p:sp>
    </p:spTree>
    <p:extLst>
      <p:ext uri="{BB962C8B-B14F-4D97-AF65-F5344CB8AC3E}">
        <p14:creationId xmlns:p14="http://schemas.microsoft.com/office/powerpoint/2010/main" val="1126656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33</a:t>
            </a:fld>
            <a:endParaRPr lang="en-US" altLang="en-US"/>
          </a:p>
        </p:txBody>
      </p:sp>
      <p:graphicFrame>
        <p:nvGraphicFramePr>
          <p:cNvPr id="9" name="Table 5">
            <a:extLst>
              <a:ext uri="{FF2B5EF4-FFF2-40B4-BE49-F238E27FC236}">
                <a16:creationId xmlns:a16="http://schemas.microsoft.com/office/drawing/2014/main" id="{59B42B69-FD1D-4A93-BD68-503D4D938C61}"/>
              </a:ext>
            </a:extLst>
          </p:cNvPr>
          <p:cNvGraphicFramePr>
            <a:graphicFrameLocks noGrp="1"/>
          </p:cNvGraphicFramePr>
          <p:nvPr>
            <p:ph idx="1"/>
            <p:extLst>
              <p:ext uri="{D42A27DB-BD31-4B8C-83A1-F6EECF244321}">
                <p14:modId xmlns:p14="http://schemas.microsoft.com/office/powerpoint/2010/main" val="1598371466"/>
              </p:ext>
            </p:extLst>
          </p:nvPr>
        </p:nvGraphicFramePr>
        <p:xfrm>
          <a:off x="345439" y="1066800"/>
          <a:ext cx="11501122" cy="3215640"/>
        </p:xfrm>
        <a:graphic>
          <a:graphicData uri="http://schemas.openxmlformats.org/drawingml/2006/table">
            <a:tbl>
              <a:tblPr firstRow="1" bandRow="1">
                <a:tableStyleId>{5FD0F851-EC5A-4D38-B0AD-8093EC10F338}</a:tableStyleId>
              </a:tblPr>
              <a:tblGrid>
                <a:gridCol w="3749041">
                  <a:extLst>
                    <a:ext uri="{9D8B030D-6E8A-4147-A177-3AD203B41FA5}">
                      <a16:colId xmlns:a16="http://schemas.microsoft.com/office/drawing/2014/main" val="1688746763"/>
                    </a:ext>
                  </a:extLst>
                </a:gridCol>
                <a:gridCol w="1920240">
                  <a:extLst>
                    <a:ext uri="{9D8B030D-6E8A-4147-A177-3AD203B41FA5}">
                      <a16:colId xmlns:a16="http://schemas.microsoft.com/office/drawing/2014/main" val="826294436"/>
                    </a:ext>
                  </a:extLst>
                </a:gridCol>
                <a:gridCol w="1991361">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502920">
                <a:tc gridSpan="5">
                  <a:txBody>
                    <a:bodyPr/>
                    <a:lstStyle/>
                    <a:p>
                      <a:pPr algn="ctr"/>
                      <a:r>
                        <a:rPr lang="en-US" sz="2000" b="1">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2000" b="1">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5">
                  <a:txBody>
                    <a:bodyPr/>
                    <a:lstStyle/>
                    <a:p>
                      <a:r>
                        <a:rPr lang="en-US" sz="2000" b="1" dirty="0"/>
                        <a:t>U.S. study (adults): </a:t>
                      </a:r>
                      <a:r>
                        <a:rPr lang="en-US" sz="2000" b="0" dirty="0"/>
                        <a:t>Blacks and Hispanics less likely to be monitored than Whites</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sz="18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20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370840">
                <a:tc>
                  <a:txBody>
                    <a:bodyPr/>
                    <a:lstStyle/>
                    <a:p>
                      <a:r>
                        <a:rPr lang="en-US" sz="2000" b="0" dirty="0"/>
                        <a:t>Minor change for MY 2022:</a:t>
                      </a:r>
                    </a:p>
                    <a:p>
                      <a:pPr marL="457200" indent="-457200">
                        <a:buFont typeface="+mj-lt"/>
                        <a:buAutoNum type="arabicPeriod"/>
                      </a:pPr>
                      <a:r>
                        <a:rPr lang="en-US" sz="2000" b="0" dirty="0"/>
                        <a:t>Clarified that members in hospice or using hospice services are a required exclusion.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46% (above 90</a:t>
                      </a:r>
                      <a:r>
                        <a:rPr lang="en-US" sz="2000" b="0" baseline="30000"/>
                        <a:t>th</a:t>
                      </a:r>
                      <a:r>
                        <a:rPr lang="en-US" sz="2000" b="0"/>
                        <a:t> percentile)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t>35% (below 50</a:t>
                      </a:r>
                      <a:r>
                        <a:rPr lang="en-US" sz="2000" b="0" baseline="30000" dirty="0"/>
                        <a:t>th</a:t>
                      </a:r>
                      <a:r>
                        <a:rPr lang="en-US" sz="2000" b="0" dirty="0"/>
                        <a:t> percentile)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9791"/>
                    </a:solidFill>
                  </a:tcPr>
                </a:tc>
                <a:extLst>
                  <a:ext uri="{0D108BD9-81ED-4DB2-BD59-A6C34878D82A}">
                    <a16:rowId xmlns:a16="http://schemas.microsoft.com/office/drawing/2014/main" val="3755375783"/>
                  </a:ext>
                </a:extLst>
              </a:tr>
            </a:tbl>
          </a:graphicData>
        </a:graphic>
      </p:graphicFrame>
      <p:sp>
        <p:nvSpPr>
          <p:cNvPr id="10" name="Title 6">
            <a:extLst>
              <a:ext uri="{FF2B5EF4-FFF2-40B4-BE49-F238E27FC236}">
                <a16:creationId xmlns:a16="http://schemas.microsoft.com/office/drawing/2014/main" id="{C3953FFB-48D5-47CF-B872-EAE20BB86D14}"/>
              </a:ext>
            </a:extLst>
          </p:cNvPr>
          <p:cNvSpPr>
            <a:spLocks noGrp="1"/>
          </p:cNvSpPr>
          <p:nvPr>
            <p:ph type="title"/>
          </p:nvPr>
        </p:nvSpPr>
        <p:spPr>
          <a:xfrm>
            <a:off x="406400" y="76200"/>
            <a:ext cx="11379200" cy="654288"/>
          </a:xfrm>
        </p:spPr>
        <p:txBody>
          <a:bodyPr/>
          <a:lstStyle/>
          <a:p>
            <a:r>
              <a:rPr lang="en-US" sz="3000" dirty="0"/>
              <a:t>Metabolic Monitoring for Children and Adolescents on Antipsychotics (Menu)</a:t>
            </a:r>
          </a:p>
        </p:txBody>
      </p:sp>
    </p:spTree>
    <p:extLst>
      <p:ext uri="{BB962C8B-B14F-4D97-AF65-F5344CB8AC3E}">
        <p14:creationId xmlns:p14="http://schemas.microsoft.com/office/powerpoint/2010/main" val="4582930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34</a:t>
            </a:fld>
            <a:endParaRPr lang="en-US" altLang="en-US"/>
          </a:p>
        </p:txBody>
      </p:sp>
      <p:sp>
        <p:nvSpPr>
          <p:cNvPr id="10" name="Title 6">
            <a:extLst>
              <a:ext uri="{FF2B5EF4-FFF2-40B4-BE49-F238E27FC236}">
                <a16:creationId xmlns:a16="http://schemas.microsoft.com/office/drawing/2014/main" id="{C3953FFB-48D5-47CF-B872-EAE20BB86D14}"/>
              </a:ext>
            </a:extLst>
          </p:cNvPr>
          <p:cNvSpPr>
            <a:spLocks noGrp="1"/>
          </p:cNvSpPr>
          <p:nvPr>
            <p:ph type="title"/>
          </p:nvPr>
        </p:nvSpPr>
        <p:spPr>
          <a:xfrm>
            <a:off x="406400" y="76200"/>
            <a:ext cx="11379200" cy="654288"/>
          </a:xfrm>
        </p:spPr>
        <p:txBody>
          <a:bodyPr/>
          <a:lstStyle/>
          <a:p>
            <a:r>
              <a:rPr lang="en-US"/>
              <a:t>Social Determinants of Health Screen (Developmental)</a:t>
            </a:r>
          </a:p>
        </p:txBody>
      </p:sp>
      <p:graphicFrame>
        <p:nvGraphicFramePr>
          <p:cNvPr id="11" name="Table 5">
            <a:extLst>
              <a:ext uri="{FF2B5EF4-FFF2-40B4-BE49-F238E27FC236}">
                <a16:creationId xmlns:a16="http://schemas.microsoft.com/office/drawing/2014/main" id="{42433372-5084-4A4D-AF96-BD85F9301C7B}"/>
              </a:ext>
            </a:extLst>
          </p:cNvPr>
          <p:cNvGraphicFramePr>
            <a:graphicFrameLocks noGrp="1"/>
          </p:cNvGraphicFramePr>
          <p:nvPr>
            <p:ph idx="1"/>
            <p:extLst>
              <p:ext uri="{D42A27DB-BD31-4B8C-83A1-F6EECF244321}">
                <p14:modId xmlns:p14="http://schemas.microsoft.com/office/powerpoint/2010/main" val="2788294413"/>
              </p:ext>
            </p:extLst>
          </p:nvPr>
        </p:nvGraphicFramePr>
        <p:xfrm>
          <a:off x="345439" y="1066800"/>
          <a:ext cx="11501122" cy="2910840"/>
        </p:xfrm>
        <a:graphic>
          <a:graphicData uri="http://schemas.openxmlformats.org/drawingml/2006/table">
            <a:tbl>
              <a:tblPr firstRow="1" bandRow="1">
                <a:tableStyleId>{5FD0F851-EC5A-4D38-B0AD-8093EC10F338}</a:tableStyleId>
              </a:tblPr>
              <a:tblGrid>
                <a:gridCol w="3385782">
                  <a:extLst>
                    <a:ext uri="{9D8B030D-6E8A-4147-A177-3AD203B41FA5}">
                      <a16:colId xmlns:a16="http://schemas.microsoft.com/office/drawing/2014/main" val="1688746763"/>
                    </a:ext>
                  </a:extLst>
                </a:gridCol>
                <a:gridCol w="2283499">
                  <a:extLst>
                    <a:ext uri="{9D8B030D-6E8A-4147-A177-3AD203B41FA5}">
                      <a16:colId xmlns:a16="http://schemas.microsoft.com/office/drawing/2014/main" val="826294436"/>
                    </a:ext>
                  </a:extLst>
                </a:gridCol>
                <a:gridCol w="1991361">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502920">
                <a:tc gridSpan="5">
                  <a:txBody>
                    <a:bodyPr/>
                    <a:lstStyle/>
                    <a:p>
                      <a:pPr algn="ctr"/>
                      <a:r>
                        <a:rPr lang="en-US" sz="2000" b="1">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5">
                  <a:txBody>
                    <a:bodyPr/>
                    <a:lstStyle/>
                    <a:p>
                      <a:r>
                        <a:rPr lang="en-US" sz="2000" b="0" i="1" dirty="0"/>
                        <a:t>Negative Social Determinants of Health contribute to health disparities.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r>
                        <a:rPr lang="en-US"/>
                        <a:t>U.S. study of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20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0" dirty="0"/>
                        <a:t>Minor updates on attribution to AEs and an example of how to use Z codes for reporting.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Acute Care Hospital, ACO, Primary Care (Developmental)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1 (ACO Contract)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5375783"/>
                  </a:ext>
                </a:extLst>
              </a:tr>
            </a:tbl>
          </a:graphicData>
        </a:graphic>
      </p:graphicFrame>
      <p:sp>
        <p:nvSpPr>
          <p:cNvPr id="5" name="TextBox 4">
            <a:extLst>
              <a:ext uri="{FF2B5EF4-FFF2-40B4-BE49-F238E27FC236}">
                <a16:creationId xmlns:a16="http://schemas.microsoft.com/office/drawing/2014/main" id="{77FC3A99-7F93-461B-8375-CB92988C0BAB}"/>
              </a:ext>
            </a:extLst>
          </p:cNvPr>
          <p:cNvSpPr txBox="1"/>
          <p:nvPr/>
        </p:nvSpPr>
        <p:spPr>
          <a:xfrm>
            <a:off x="406400" y="6114990"/>
            <a:ext cx="9028434" cy="400110"/>
          </a:xfrm>
          <a:prstGeom prst="rect">
            <a:avLst/>
          </a:prstGeom>
          <a:noFill/>
        </p:spPr>
        <p:txBody>
          <a:bodyPr wrap="none" rtlCol="0">
            <a:spAutoFit/>
          </a:bodyPr>
          <a:lstStyle/>
          <a:p>
            <a:r>
              <a:rPr lang="en-US" sz="2000"/>
              <a:t>AE performance data won’t be available for this measure until October 2021.</a:t>
            </a:r>
          </a:p>
        </p:txBody>
      </p:sp>
    </p:spTree>
    <p:extLst>
      <p:ext uri="{BB962C8B-B14F-4D97-AF65-F5344CB8AC3E}">
        <p14:creationId xmlns:p14="http://schemas.microsoft.com/office/powerpoint/2010/main" val="242590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AB1510-83FC-4EB7-8B04-2ABCB697CD01}"/>
              </a:ext>
            </a:extLst>
          </p:cNvPr>
          <p:cNvSpPr>
            <a:spLocks noGrp="1"/>
          </p:cNvSpPr>
          <p:nvPr>
            <p:ph type="title"/>
          </p:nvPr>
        </p:nvSpPr>
        <p:spPr/>
        <p:txBody>
          <a:bodyPr/>
          <a:lstStyle/>
          <a:p>
            <a:r>
              <a:rPr lang="en-US" sz="3000" dirty="0"/>
              <a:t>Unhealthy Alcohol Use Screening and Follow-Up (Developmental)</a:t>
            </a:r>
          </a:p>
        </p:txBody>
      </p:sp>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35</a:t>
            </a:fld>
            <a:endParaRPr lang="en-US" altLang="en-US"/>
          </a:p>
        </p:txBody>
      </p:sp>
      <p:graphicFrame>
        <p:nvGraphicFramePr>
          <p:cNvPr id="8" name="Table 5">
            <a:extLst>
              <a:ext uri="{FF2B5EF4-FFF2-40B4-BE49-F238E27FC236}">
                <a16:creationId xmlns:a16="http://schemas.microsoft.com/office/drawing/2014/main" id="{1B78FC55-C509-4095-87B5-C49567281648}"/>
              </a:ext>
            </a:extLst>
          </p:cNvPr>
          <p:cNvGraphicFramePr>
            <a:graphicFrameLocks noGrp="1"/>
          </p:cNvGraphicFramePr>
          <p:nvPr>
            <p:ph idx="1"/>
            <p:extLst>
              <p:ext uri="{D42A27DB-BD31-4B8C-83A1-F6EECF244321}">
                <p14:modId xmlns:p14="http://schemas.microsoft.com/office/powerpoint/2010/main" val="2034572214"/>
              </p:ext>
            </p:extLst>
          </p:nvPr>
        </p:nvGraphicFramePr>
        <p:xfrm>
          <a:off x="345439" y="1066800"/>
          <a:ext cx="11501122" cy="4434840"/>
        </p:xfrm>
        <a:graphic>
          <a:graphicData uri="http://schemas.openxmlformats.org/drawingml/2006/table">
            <a:tbl>
              <a:tblPr firstRow="1" bandRow="1">
                <a:tableStyleId>{5FD0F851-EC5A-4D38-B0AD-8093EC10F338}</a:tableStyleId>
              </a:tblPr>
              <a:tblGrid>
                <a:gridCol w="3413078">
                  <a:extLst>
                    <a:ext uri="{9D8B030D-6E8A-4147-A177-3AD203B41FA5}">
                      <a16:colId xmlns:a16="http://schemas.microsoft.com/office/drawing/2014/main" val="1688746763"/>
                    </a:ext>
                  </a:extLst>
                </a:gridCol>
                <a:gridCol w="2256203">
                  <a:extLst>
                    <a:ext uri="{9D8B030D-6E8A-4147-A177-3AD203B41FA5}">
                      <a16:colId xmlns:a16="http://schemas.microsoft.com/office/drawing/2014/main" val="826294436"/>
                    </a:ext>
                  </a:extLst>
                </a:gridCol>
                <a:gridCol w="1991361">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502920">
                <a:tc gridSpan="5">
                  <a:txBody>
                    <a:bodyPr/>
                    <a:lstStyle/>
                    <a:p>
                      <a:pPr algn="ctr"/>
                      <a:r>
                        <a:rPr lang="en-US" sz="2000" b="1">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5">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1"/>
                        <a:t>RI excessive or chronic drinking rates: </a:t>
                      </a:r>
                      <a:r>
                        <a:rPr lang="en-US" sz="2000" b="0"/>
                        <a:t>33.2% for NH/PI, 31.5% for Multiracial, 21.6% for Blacks, 20.5% for Whites, 18.5% for Hispanics, 12.3% for AI/AN</a:t>
                      </a:r>
                    </a:p>
                    <a:p>
                      <a:r>
                        <a:rPr lang="en-US" sz="2000" b="1"/>
                        <a:t>U.S. study of treatment completion: </a:t>
                      </a:r>
                      <a:r>
                        <a:rPr lang="en-US" sz="2000" b="0"/>
                        <a:t>Blacks and Hispanics 3.5-8.1 percentage points less likely and Native Americans 4.7 percentage points less likely than Whites to complete treatment for alcohol and drugs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20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370840">
                <a:tc>
                  <a:txBody>
                    <a:bodyPr/>
                    <a:lstStyle/>
                    <a:p>
                      <a:r>
                        <a:rPr lang="en-US" sz="2000" b="0" dirty="0"/>
                        <a:t>Minor change for MY 2022:</a:t>
                      </a:r>
                    </a:p>
                    <a:p>
                      <a:pPr marL="457200" indent="-457200">
                        <a:buFont typeface="+mj-lt"/>
                        <a:buAutoNum type="arabicPeriod"/>
                      </a:pPr>
                      <a:r>
                        <a:rPr lang="en-US" sz="2000" b="0" dirty="0"/>
                        <a:t>Updated measure logic to be expressed in FHIR.</a:t>
                      </a:r>
                    </a:p>
                    <a:p>
                      <a:pPr marL="0" indent="0">
                        <a:buFont typeface="Arial" panose="020B0604020202020204" pitchFamily="34" charset="0"/>
                        <a:buNone/>
                      </a:pPr>
                      <a:r>
                        <a:rPr lang="en-US" sz="2000" b="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dirty="0"/>
                        <a:t>ACO, Primary Care (Developmental)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5375783"/>
                  </a:ext>
                </a:extLst>
              </a:tr>
            </a:tbl>
          </a:graphicData>
        </a:graphic>
      </p:graphicFrame>
    </p:spTree>
    <p:extLst>
      <p:ext uri="{BB962C8B-B14F-4D97-AF65-F5344CB8AC3E}">
        <p14:creationId xmlns:p14="http://schemas.microsoft.com/office/powerpoint/2010/main" val="4170114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36</a:t>
            </a:fld>
            <a:endParaRPr lang="en-US" altLang="en-US"/>
          </a:p>
        </p:txBody>
      </p:sp>
      <p:sp>
        <p:nvSpPr>
          <p:cNvPr id="10" name="Title 6">
            <a:extLst>
              <a:ext uri="{FF2B5EF4-FFF2-40B4-BE49-F238E27FC236}">
                <a16:creationId xmlns:a16="http://schemas.microsoft.com/office/drawing/2014/main" id="{C3953FFB-48D5-47CF-B872-EAE20BB86D14}"/>
              </a:ext>
            </a:extLst>
          </p:cNvPr>
          <p:cNvSpPr>
            <a:spLocks noGrp="1"/>
          </p:cNvSpPr>
          <p:nvPr>
            <p:ph type="title"/>
          </p:nvPr>
        </p:nvSpPr>
        <p:spPr>
          <a:xfrm>
            <a:off x="406400" y="76200"/>
            <a:ext cx="11379200" cy="654288"/>
          </a:xfrm>
        </p:spPr>
        <p:txBody>
          <a:bodyPr/>
          <a:lstStyle/>
          <a:p>
            <a:r>
              <a:rPr lang="en-US" sz="3000"/>
              <a:t>Utilization of the PHQ-9 to Monitor Depression Symptoms for Adolescents and Adults (Developmental)</a:t>
            </a:r>
          </a:p>
        </p:txBody>
      </p:sp>
      <p:graphicFrame>
        <p:nvGraphicFramePr>
          <p:cNvPr id="7" name="Table 5">
            <a:extLst>
              <a:ext uri="{FF2B5EF4-FFF2-40B4-BE49-F238E27FC236}">
                <a16:creationId xmlns:a16="http://schemas.microsoft.com/office/drawing/2014/main" id="{53C6F02D-38EA-409F-8D55-A6DC034A8034}"/>
              </a:ext>
            </a:extLst>
          </p:cNvPr>
          <p:cNvGraphicFramePr>
            <a:graphicFrameLocks/>
          </p:cNvGraphicFramePr>
          <p:nvPr>
            <p:extLst>
              <p:ext uri="{D42A27DB-BD31-4B8C-83A1-F6EECF244321}">
                <p14:modId xmlns:p14="http://schemas.microsoft.com/office/powerpoint/2010/main" val="117599706"/>
              </p:ext>
            </p:extLst>
          </p:nvPr>
        </p:nvGraphicFramePr>
        <p:xfrm>
          <a:off x="345439" y="1066800"/>
          <a:ext cx="11501122" cy="4739640"/>
        </p:xfrm>
        <a:graphic>
          <a:graphicData uri="http://schemas.openxmlformats.org/drawingml/2006/table">
            <a:tbl>
              <a:tblPr firstRow="1" bandRow="1">
                <a:tableStyleId>{5FD0F851-EC5A-4D38-B0AD-8093EC10F338}</a:tableStyleId>
              </a:tblPr>
              <a:tblGrid>
                <a:gridCol w="3426725">
                  <a:extLst>
                    <a:ext uri="{9D8B030D-6E8A-4147-A177-3AD203B41FA5}">
                      <a16:colId xmlns:a16="http://schemas.microsoft.com/office/drawing/2014/main" val="1688746763"/>
                    </a:ext>
                  </a:extLst>
                </a:gridCol>
                <a:gridCol w="2242556">
                  <a:extLst>
                    <a:ext uri="{9D8B030D-6E8A-4147-A177-3AD203B41FA5}">
                      <a16:colId xmlns:a16="http://schemas.microsoft.com/office/drawing/2014/main" val="826294436"/>
                    </a:ext>
                  </a:extLst>
                </a:gridCol>
                <a:gridCol w="1991361">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502920">
                <a:tc gridSpan="2">
                  <a:txBody>
                    <a:bodyPr/>
                    <a:lstStyle/>
                    <a:p>
                      <a:pPr algn="ctr"/>
                      <a:r>
                        <a:rPr lang="en-US" sz="2000" b="1">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2">
                  <a:txBody>
                    <a:bodyPr/>
                    <a:lstStyle/>
                    <a:p>
                      <a:r>
                        <a:rPr lang="en-US" sz="2000" b="1"/>
                        <a:t>RI depression diagnosis rates: </a:t>
                      </a:r>
                      <a:r>
                        <a:rPr lang="en-US" sz="2000" b="0"/>
                        <a:t>22.1% for Blacks, 20.3% for Hispanics, and 20.3% for Whites</a:t>
                      </a:r>
                    </a:p>
                    <a:p>
                      <a:r>
                        <a:rPr lang="en-US" sz="2000" b="1"/>
                        <a:t>U.S. study: </a:t>
                      </a:r>
                      <a:r>
                        <a:rPr lang="en-US" sz="2000" b="0"/>
                        <a:t>33% of Whites, 25% of Latinos, 18.9% of Asians, and 10.4% of African-Americans accessed and received quality depression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3">
                  <a:txBody>
                    <a:bodyPr/>
                    <a:lstStyle/>
                    <a:p>
                      <a:r>
                        <a:rPr lang="en-US" sz="2000" b="1"/>
                        <a:t>U.S. depression prevalence: </a:t>
                      </a:r>
                      <a:r>
                        <a:rPr lang="en-US" sz="2000" b="0"/>
                        <a:t>Higher in </a:t>
                      </a:r>
                      <a:r>
                        <a:rPr lang="en-US" sz="2000"/>
                        <a:t>adults with disabilities (24.9-41%) than adults without disabilities (22.8-27.5%)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20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370840">
                <a:tc>
                  <a:txBody>
                    <a:bodyPr/>
                    <a:lstStyle/>
                    <a:p>
                      <a:r>
                        <a:rPr lang="en-US" sz="2000" b="0" dirty="0"/>
                        <a:t>Minor change for MY 2022:</a:t>
                      </a:r>
                    </a:p>
                    <a:p>
                      <a:pPr marL="457200" indent="-457200">
                        <a:buFont typeface="+mj-lt"/>
                        <a:buAutoNum type="arabicPeriod"/>
                      </a:pPr>
                      <a:r>
                        <a:rPr lang="en-US" sz="2000" b="0" dirty="0"/>
                        <a:t>Updated measure logic to be expressed in FHIR.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ACO, Primary Care (Developmental)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5375783"/>
                  </a:ext>
                </a:extLst>
              </a:tr>
            </a:tbl>
          </a:graphicData>
        </a:graphic>
      </p:graphicFrame>
    </p:spTree>
    <p:extLst>
      <p:ext uri="{BB962C8B-B14F-4D97-AF65-F5344CB8AC3E}">
        <p14:creationId xmlns:p14="http://schemas.microsoft.com/office/powerpoint/2010/main" val="37616570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3594-A82E-405C-9BB3-DE5012DCC206}"/>
              </a:ext>
            </a:extLst>
          </p:cNvPr>
          <p:cNvSpPr>
            <a:spLocks noGrp="1"/>
          </p:cNvSpPr>
          <p:nvPr>
            <p:ph type="title"/>
          </p:nvPr>
        </p:nvSpPr>
        <p:spPr/>
        <p:txBody>
          <a:bodyPr/>
          <a:lstStyle/>
          <a:p>
            <a:r>
              <a:rPr lang="en-US" sz="3000"/>
              <a:t>Discuss Measures with Major Specification Changes and/or that are “Topped Out”</a:t>
            </a:r>
          </a:p>
        </p:txBody>
      </p:sp>
      <p:sp>
        <p:nvSpPr>
          <p:cNvPr id="3" name="Content Placeholder 2">
            <a:extLst>
              <a:ext uri="{FF2B5EF4-FFF2-40B4-BE49-F238E27FC236}">
                <a16:creationId xmlns:a16="http://schemas.microsoft.com/office/drawing/2014/main" id="{CFD49006-593F-4CB0-9649-94866CB7BC59}"/>
              </a:ext>
            </a:extLst>
          </p:cNvPr>
          <p:cNvSpPr>
            <a:spLocks noGrp="1"/>
          </p:cNvSpPr>
          <p:nvPr>
            <p:ph idx="1"/>
          </p:nvPr>
        </p:nvSpPr>
        <p:spPr>
          <a:xfrm>
            <a:off x="508002" y="1066800"/>
            <a:ext cx="10972799" cy="5562600"/>
          </a:xfrm>
        </p:spPr>
        <p:txBody>
          <a:bodyPr/>
          <a:lstStyle/>
          <a:p>
            <a:r>
              <a:rPr lang="en-US" sz="2400" dirty="0"/>
              <a:t>There are two measures in the </a:t>
            </a:r>
            <a:r>
              <a:rPr lang="en-US" sz="2400" b="1" dirty="0"/>
              <a:t>Outpatient Behavioral Health – Substance Use Treatment Measure Set </a:t>
            </a:r>
            <a:r>
              <a:rPr lang="en-US" sz="2400" dirty="0"/>
              <a:t>that had major specification changes proposed for 2022.</a:t>
            </a:r>
          </a:p>
          <a:p>
            <a:pPr lvl="1"/>
            <a:r>
              <a:rPr lang="en-US" sz="2000" i="1" dirty="0"/>
              <a:t>Initiation and Engagement of Alcohol and Other Drug Abuse or Dependence Treatment (Core) (now Initiation and Engagement of Substance Use Treatment)</a:t>
            </a:r>
          </a:p>
          <a:p>
            <a:pPr lvl="1"/>
            <a:r>
              <a:rPr lang="en-US" sz="2000" i="1" dirty="0"/>
              <a:t>Follow-Up After Emergency Department Visit for Alcohol and Other Drug Dependence (now Follow-up After Emergency Department Visit for Substance Use)</a:t>
            </a:r>
          </a:p>
          <a:p>
            <a:pPr lvl="1"/>
            <a:endParaRPr lang="en-US" sz="900" dirty="0"/>
          </a:p>
          <a:p>
            <a:r>
              <a:rPr lang="en-US" sz="2400" dirty="0"/>
              <a:t>There are no measures that are “topped out,” i.e., have an absolute rate of 90% or higher, or a statewide average rate that is above the national 90</a:t>
            </a:r>
            <a:r>
              <a:rPr lang="en-US" sz="2400" baseline="30000" dirty="0"/>
              <a:t>th</a:t>
            </a:r>
            <a:r>
              <a:rPr lang="en-US" sz="2400" dirty="0"/>
              <a:t> percentile.</a:t>
            </a:r>
          </a:p>
          <a:p>
            <a:endParaRPr lang="en-US" sz="600" dirty="0"/>
          </a:p>
          <a:p>
            <a:r>
              <a:rPr lang="en-US" sz="2400" dirty="0"/>
              <a:t>We will now review the two cited above measures before examining the rest of the measure set.</a:t>
            </a:r>
          </a:p>
          <a:p>
            <a:endParaRPr lang="en-US" sz="2400" dirty="0"/>
          </a:p>
        </p:txBody>
      </p:sp>
      <p:sp>
        <p:nvSpPr>
          <p:cNvPr id="4" name="Slide Number Placeholder 3">
            <a:extLst>
              <a:ext uri="{FF2B5EF4-FFF2-40B4-BE49-F238E27FC236}">
                <a16:creationId xmlns:a16="http://schemas.microsoft.com/office/drawing/2014/main" id="{9AB5DF73-24C1-4A29-B503-3AD70BEE97A2}"/>
              </a:ext>
            </a:extLst>
          </p:cNvPr>
          <p:cNvSpPr>
            <a:spLocks noGrp="1"/>
          </p:cNvSpPr>
          <p:nvPr>
            <p:ph type="sldNum" sz="quarter" idx="10"/>
          </p:nvPr>
        </p:nvSpPr>
        <p:spPr/>
        <p:txBody>
          <a:bodyPr/>
          <a:lstStyle/>
          <a:p>
            <a:fld id="{8202EFDA-022F-41CF-980E-F688C355F9C4}" type="slidenum">
              <a:rPr lang="en-US" altLang="en-US" smtClean="0"/>
              <a:pPr/>
              <a:t>37</a:t>
            </a:fld>
            <a:endParaRPr lang="en-US" altLang="en-US"/>
          </a:p>
        </p:txBody>
      </p:sp>
    </p:spTree>
    <p:extLst>
      <p:ext uri="{BB962C8B-B14F-4D97-AF65-F5344CB8AC3E}">
        <p14:creationId xmlns:p14="http://schemas.microsoft.com/office/powerpoint/2010/main" val="12325201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38</a:t>
            </a:fld>
            <a:endParaRPr lang="en-US" altLang="en-US"/>
          </a:p>
        </p:txBody>
      </p:sp>
      <p:graphicFrame>
        <p:nvGraphicFramePr>
          <p:cNvPr id="9" name="Table 5">
            <a:extLst>
              <a:ext uri="{FF2B5EF4-FFF2-40B4-BE49-F238E27FC236}">
                <a16:creationId xmlns:a16="http://schemas.microsoft.com/office/drawing/2014/main" id="{59B42B69-FD1D-4A93-BD68-503D4D938C61}"/>
              </a:ext>
            </a:extLst>
          </p:cNvPr>
          <p:cNvGraphicFramePr>
            <a:graphicFrameLocks noGrp="1"/>
          </p:cNvGraphicFramePr>
          <p:nvPr>
            <p:ph idx="1"/>
            <p:extLst>
              <p:ext uri="{D42A27DB-BD31-4B8C-83A1-F6EECF244321}">
                <p14:modId xmlns:p14="http://schemas.microsoft.com/office/powerpoint/2010/main" val="4256462901"/>
              </p:ext>
            </p:extLst>
          </p:nvPr>
        </p:nvGraphicFramePr>
        <p:xfrm>
          <a:off x="345439" y="1069848"/>
          <a:ext cx="11501122" cy="5440680"/>
        </p:xfrm>
        <a:graphic>
          <a:graphicData uri="http://schemas.openxmlformats.org/drawingml/2006/table">
            <a:tbl>
              <a:tblPr firstRow="1" bandRow="1">
                <a:tableStyleId>{5FD0F851-EC5A-4D38-B0AD-8093EC10F338}</a:tableStyleId>
              </a:tblPr>
              <a:tblGrid>
                <a:gridCol w="3749041">
                  <a:extLst>
                    <a:ext uri="{9D8B030D-6E8A-4147-A177-3AD203B41FA5}">
                      <a16:colId xmlns:a16="http://schemas.microsoft.com/office/drawing/2014/main" val="1688746763"/>
                    </a:ext>
                  </a:extLst>
                </a:gridCol>
                <a:gridCol w="1920240">
                  <a:extLst>
                    <a:ext uri="{9D8B030D-6E8A-4147-A177-3AD203B41FA5}">
                      <a16:colId xmlns:a16="http://schemas.microsoft.com/office/drawing/2014/main" val="826294436"/>
                    </a:ext>
                  </a:extLst>
                </a:gridCol>
                <a:gridCol w="1991361">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502920">
                <a:tc gridSpan="5">
                  <a:txBody>
                    <a:bodyPr/>
                    <a:lstStyle/>
                    <a:p>
                      <a:pPr algn="ctr"/>
                      <a:r>
                        <a:rPr lang="en-US" sz="2000" b="1" dirty="0">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5">
                  <a:txBody>
                    <a:bodyPr/>
                    <a:lstStyle/>
                    <a:p>
                      <a:r>
                        <a:rPr lang="en-US" sz="2000" b="1"/>
                        <a:t>RI excessive or chronic drinking rates: </a:t>
                      </a:r>
                      <a:r>
                        <a:rPr lang="en-US" sz="2000" b="0"/>
                        <a:t>33.2% for NH/PI, 31.5% for Multiracial, 21.6% for Blacks, 20.5% for Whites, 18.5% for Hispanics, 12.3% for AI/AN</a:t>
                      </a:r>
                    </a:p>
                    <a:p>
                      <a:r>
                        <a:rPr lang="en-US" sz="2000" b="1"/>
                        <a:t>U.S. study of treatment completion: </a:t>
                      </a:r>
                      <a:r>
                        <a:rPr lang="en-US" sz="2000" b="0"/>
                        <a:t>Blacks and Hispanics 3.5-8.1 percentages points less likely and Native Americans 4.7 percentage points less likely than Whites to complete treatment for alcohol and drugs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r>
                        <a:rPr lang="en-US"/>
                        <a:t>U.S. study of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20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198120">
                <a:tc rowSpan="2">
                  <a:txBody>
                    <a:bodyPr/>
                    <a:lstStyle/>
                    <a:p>
                      <a:r>
                        <a:rPr lang="en-US" sz="2000" b="0" dirty="0"/>
                        <a:t>Major changes for MY 2022 (see next slide).</a:t>
                      </a:r>
                    </a:p>
                    <a:p>
                      <a:endParaRPr lang="en-US" sz="2000" b="0" dirty="0"/>
                    </a:p>
                    <a:p>
                      <a:r>
                        <a:rPr lang="en-US" sz="2000" b="1" dirty="0"/>
                        <a:t>Note</a:t>
                      </a:r>
                      <a:r>
                        <a:rPr lang="en-US" sz="2000" b="0" dirty="0"/>
                        <a:t>: Work Group members raised several comments about this measure.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2000" b="0"/>
                        <a:t>ACO (Menu)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2000" b="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u="sng" dirty="0"/>
                        <a:t>Initiation</a:t>
                      </a:r>
                    </a:p>
                    <a:p>
                      <a:r>
                        <a:rPr lang="en-US" sz="2000" b="0" u="none" dirty="0"/>
                        <a:t>36% (between 50</a:t>
                      </a:r>
                      <a:r>
                        <a:rPr lang="en-US" sz="2000" b="0" u="none" baseline="30000" dirty="0"/>
                        <a:t>th</a:t>
                      </a:r>
                      <a:r>
                        <a:rPr lang="en-US" sz="2000" b="0" u="none" dirty="0"/>
                        <a:t> and 75</a:t>
                      </a:r>
                      <a:r>
                        <a:rPr lang="en-US" sz="2000" b="0" u="none" baseline="30000" dirty="0"/>
                        <a:t>th</a:t>
                      </a:r>
                      <a:r>
                        <a:rPr lang="en-US" sz="2000" b="0" u="none" dirty="0"/>
                        <a:t> percentiles)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u="sng"/>
                        <a:t>Initiation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u="none"/>
                        <a:t>44% (between 50</a:t>
                      </a:r>
                      <a:r>
                        <a:rPr lang="en-US" sz="2000" b="0" u="none" baseline="30000"/>
                        <a:t>th</a:t>
                      </a:r>
                      <a:r>
                        <a:rPr lang="en-US" sz="2000" b="0" u="none"/>
                        <a:t> and 75</a:t>
                      </a:r>
                      <a:r>
                        <a:rPr lang="en-US" sz="2000" b="0" u="none" baseline="30000"/>
                        <a:t>th</a:t>
                      </a:r>
                      <a:r>
                        <a:rPr lang="en-US" sz="2000" b="0" u="none"/>
                        <a:t> percentiles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755375783"/>
                  </a:ext>
                </a:extLst>
              </a:tr>
              <a:tr h="1981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2000" b="1" u="sng"/>
                        <a:t>Engagement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2000" b="0" u="none"/>
                        <a:t>16% (between 50</a:t>
                      </a:r>
                      <a:r>
                        <a:rPr lang="en-US" sz="2000" b="0" u="none" baseline="30000"/>
                        <a:t>th</a:t>
                      </a:r>
                      <a:r>
                        <a:rPr lang="en-US" sz="2000" b="0" u="none"/>
                        <a:t> and 75</a:t>
                      </a:r>
                      <a:r>
                        <a:rPr lang="en-US" sz="2000" b="0" u="none" baseline="30000"/>
                        <a:t>th</a:t>
                      </a:r>
                      <a:r>
                        <a:rPr lang="en-US" sz="2000" b="0" u="none"/>
                        <a:t> percentiles)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u="sng" dirty="0"/>
                        <a:t>Engagement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u="none" dirty="0"/>
                        <a:t>18% (between 50</a:t>
                      </a:r>
                      <a:r>
                        <a:rPr lang="en-US" sz="2000" b="0" u="none" baseline="30000" dirty="0"/>
                        <a:t>th</a:t>
                      </a:r>
                      <a:r>
                        <a:rPr lang="en-US" sz="2000" b="0" u="none" dirty="0"/>
                        <a:t> and 75</a:t>
                      </a:r>
                      <a:r>
                        <a:rPr lang="en-US" sz="2000" b="0" u="none" baseline="30000" dirty="0"/>
                        <a:t>th </a:t>
                      </a:r>
                      <a:r>
                        <a:rPr lang="en-US" sz="2000" b="0" u="none" dirty="0"/>
                        <a:t>percentiles)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079446547"/>
                  </a:ext>
                </a:extLst>
              </a:tr>
            </a:tbl>
          </a:graphicData>
        </a:graphic>
      </p:graphicFrame>
      <p:sp>
        <p:nvSpPr>
          <p:cNvPr id="10" name="Title 6">
            <a:extLst>
              <a:ext uri="{FF2B5EF4-FFF2-40B4-BE49-F238E27FC236}">
                <a16:creationId xmlns:a16="http://schemas.microsoft.com/office/drawing/2014/main" id="{C3953FFB-48D5-47CF-B872-EAE20BB86D14}"/>
              </a:ext>
            </a:extLst>
          </p:cNvPr>
          <p:cNvSpPr>
            <a:spLocks noGrp="1"/>
          </p:cNvSpPr>
          <p:nvPr>
            <p:ph type="title"/>
          </p:nvPr>
        </p:nvSpPr>
        <p:spPr>
          <a:xfrm>
            <a:off x="406400" y="76200"/>
            <a:ext cx="11379200" cy="654288"/>
          </a:xfrm>
        </p:spPr>
        <p:txBody>
          <a:bodyPr/>
          <a:lstStyle/>
          <a:p>
            <a:r>
              <a:rPr lang="en-US" sz="3200" dirty="0"/>
              <a:t>Initiation and Engagement of Substance Use Treatment </a:t>
            </a:r>
            <a:r>
              <a:rPr lang="en-US" sz="3000" dirty="0"/>
              <a:t>(Core)</a:t>
            </a:r>
          </a:p>
        </p:txBody>
      </p:sp>
    </p:spTree>
    <p:extLst>
      <p:ext uri="{BB962C8B-B14F-4D97-AF65-F5344CB8AC3E}">
        <p14:creationId xmlns:p14="http://schemas.microsoft.com/office/powerpoint/2010/main" val="30587877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BD14D-06A6-42C1-A5EC-4C7FBE2C9CC0}"/>
              </a:ext>
            </a:extLst>
          </p:cNvPr>
          <p:cNvSpPr>
            <a:spLocks noGrp="1"/>
          </p:cNvSpPr>
          <p:nvPr>
            <p:ph type="title"/>
          </p:nvPr>
        </p:nvSpPr>
        <p:spPr>
          <a:xfrm>
            <a:off x="406400" y="76200"/>
            <a:ext cx="11480800" cy="654288"/>
          </a:xfrm>
        </p:spPr>
        <p:txBody>
          <a:bodyPr/>
          <a:lstStyle/>
          <a:p>
            <a:r>
              <a:rPr lang="en-US" dirty="0"/>
              <a:t>Initiation and Engagement of Substance Use Treatment (Core) [Cont’d]</a:t>
            </a:r>
          </a:p>
        </p:txBody>
      </p:sp>
      <p:sp>
        <p:nvSpPr>
          <p:cNvPr id="3" name="Content Placeholder 2">
            <a:extLst>
              <a:ext uri="{FF2B5EF4-FFF2-40B4-BE49-F238E27FC236}">
                <a16:creationId xmlns:a16="http://schemas.microsoft.com/office/drawing/2014/main" id="{FF237B5A-C343-42F9-9923-5C7E2F50508C}"/>
              </a:ext>
            </a:extLst>
          </p:cNvPr>
          <p:cNvSpPr>
            <a:spLocks noGrp="1"/>
          </p:cNvSpPr>
          <p:nvPr>
            <p:ph idx="1"/>
          </p:nvPr>
        </p:nvSpPr>
        <p:spPr>
          <a:xfrm>
            <a:off x="508002" y="1016924"/>
            <a:ext cx="11277598" cy="5612475"/>
          </a:xfrm>
        </p:spPr>
        <p:txBody>
          <a:bodyPr/>
          <a:lstStyle/>
          <a:p>
            <a:pPr>
              <a:spcAft>
                <a:spcPts val="300"/>
              </a:spcAft>
            </a:pPr>
            <a:r>
              <a:rPr lang="en-US" dirty="0"/>
              <a:t>Changes for MY 2022:</a:t>
            </a:r>
            <a:endParaRPr lang="en-US" sz="2300" dirty="0"/>
          </a:p>
          <a:p>
            <a:pPr marL="914400" lvl="1" indent="-457200">
              <a:spcAft>
                <a:spcPts val="300"/>
              </a:spcAft>
              <a:buFont typeface="+mj-lt"/>
              <a:buAutoNum type="arabicPeriod"/>
            </a:pPr>
            <a:r>
              <a:rPr lang="en-US" sz="2000" dirty="0"/>
              <a:t>Revised measure name to Initiation and Engagement of Substance Use Treatment and updated terminology to use "substance use."</a:t>
            </a:r>
          </a:p>
          <a:p>
            <a:pPr marL="914400" lvl="1" indent="-457200">
              <a:spcAft>
                <a:spcPts val="300"/>
              </a:spcAft>
              <a:buFont typeface="+mj-lt"/>
              <a:buAutoNum type="arabicPeriod"/>
            </a:pPr>
            <a:r>
              <a:rPr lang="en-US" sz="2000" dirty="0"/>
              <a:t>Changed the measure from “member-based” to “episode-based.”</a:t>
            </a:r>
          </a:p>
          <a:p>
            <a:pPr marL="914400" lvl="1" indent="-457200">
              <a:spcAft>
                <a:spcPts val="300"/>
              </a:spcAft>
              <a:buFont typeface="+mj-lt"/>
              <a:buAutoNum type="arabicPeriod"/>
            </a:pPr>
            <a:r>
              <a:rPr lang="en-US" sz="2000" dirty="0"/>
              <a:t>Lengthened the negative SUD look-back period from 60 days to 194 days for defining a “new episode of SUD treatment.”</a:t>
            </a:r>
          </a:p>
          <a:p>
            <a:pPr marL="914400" lvl="1" indent="-457200">
              <a:spcAft>
                <a:spcPts val="300"/>
              </a:spcAft>
              <a:buFont typeface="+mj-lt"/>
              <a:buAutoNum type="arabicPeriod"/>
            </a:pPr>
            <a:r>
              <a:rPr lang="en-US" sz="2000" dirty="0"/>
              <a:t>Lengthened the Continuous Enrollment criteria from 108 days to 242 days.</a:t>
            </a:r>
          </a:p>
          <a:p>
            <a:pPr marL="914400" lvl="1" indent="-457200">
              <a:spcAft>
                <a:spcPts val="300"/>
              </a:spcAft>
              <a:buFont typeface="+mj-lt"/>
              <a:buAutoNum type="arabicPeriod"/>
            </a:pPr>
            <a:r>
              <a:rPr lang="en-US" sz="2000" dirty="0"/>
              <a:t>Clarified that members in hospice are a required exclusion.</a:t>
            </a:r>
          </a:p>
          <a:p>
            <a:pPr marL="914400" lvl="1" indent="-457200">
              <a:spcAft>
                <a:spcPts val="300"/>
              </a:spcAft>
              <a:buFont typeface="+mj-lt"/>
              <a:buAutoNum type="arabicPeriod"/>
            </a:pPr>
            <a:r>
              <a:rPr lang="en-US" sz="2000" dirty="0"/>
              <a:t>Added a Negative Medication History to the denominator.</a:t>
            </a:r>
          </a:p>
          <a:p>
            <a:pPr marL="914400" lvl="1" indent="-457200">
              <a:spcAft>
                <a:spcPts val="300"/>
              </a:spcAft>
              <a:buFont typeface="+mj-lt"/>
              <a:buAutoNum type="arabicPeriod"/>
            </a:pPr>
            <a:r>
              <a:rPr lang="en-US" sz="2000" dirty="0"/>
              <a:t>Split the current adult age stratification (18+ years of age) into 18-64 and 65+.</a:t>
            </a:r>
          </a:p>
          <a:p>
            <a:pPr marL="914400" lvl="1" indent="-457200">
              <a:spcAft>
                <a:spcPts val="300"/>
              </a:spcAft>
              <a:buFont typeface="+mj-lt"/>
              <a:buAutoNum type="arabicPeriod"/>
            </a:pPr>
            <a:r>
              <a:rPr lang="en-US" sz="2000" dirty="0"/>
              <a:t>Expanded the definition of Initiation of SUD Treatment to include more treatment options.</a:t>
            </a:r>
          </a:p>
          <a:p>
            <a:pPr marL="914400" lvl="1" indent="-457200">
              <a:spcAft>
                <a:spcPts val="300"/>
              </a:spcAft>
              <a:buFont typeface="+mj-lt"/>
              <a:buAutoNum type="arabicPeriod"/>
            </a:pPr>
            <a:r>
              <a:rPr lang="en-US" sz="2000" dirty="0"/>
              <a:t>Specified that long-acting SUD medication administration events meet the definition of Engagement of SUD Treatment and expanded the definition of Engagement of SUD Treatment to include more treatment options. </a:t>
            </a:r>
            <a:endParaRPr lang="en-US" sz="2300" dirty="0"/>
          </a:p>
        </p:txBody>
      </p:sp>
      <p:sp>
        <p:nvSpPr>
          <p:cNvPr id="4" name="Slide Number Placeholder 3">
            <a:extLst>
              <a:ext uri="{FF2B5EF4-FFF2-40B4-BE49-F238E27FC236}">
                <a16:creationId xmlns:a16="http://schemas.microsoft.com/office/drawing/2014/main" id="{024A7DAE-4291-4237-AC2D-B9202050C70B}"/>
              </a:ext>
            </a:extLst>
          </p:cNvPr>
          <p:cNvSpPr>
            <a:spLocks noGrp="1"/>
          </p:cNvSpPr>
          <p:nvPr>
            <p:ph type="sldNum" sz="quarter" idx="10"/>
          </p:nvPr>
        </p:nvSpPr>
        <p:spPr/>
        <p:txBody>
          <a:bodyPr/>
          <a:lstStyle/>
          <a:p>
            <a:fld id="{8202EFDA-022F-41CF-980E-F688C355F9C4}" type="slidenum">
              <a:rPr lang="en-US" altLang="en-US" smtClean="0"/>
              <a:pPr/>
              <a:t>39</a:t>
            </a:fld>
            <a:endParaRPr lang="en-US" altLang="en-US"/>
          </a:p>
        </p:txBody>
      </p:sp>
    </p:spTree>
    <p:extLst>
      <p:ext uri="{BB962C8B-B14F-4D97-AF65-F5344CB8AC3E}">
        <p14:creationId xmlns:p14="http://schemas.microsoft.com/office/powerpoint/2010/main" val="3813158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AEC76E-7307-4644-9BC7-9AEBBEA66FD8}"/>
              </a:ext>
            </a:extLst>
          </p:cNvPr>
          <p:cNvSpPr>
            <a:spLocks noGrp="1"/>
          </p:cNvSpPr>
          <p:nvPr>
            <p:ph type="title"/>
          </p:nvPr>
        </p:nvSpPr>
        <p:spPr/>
        <p:txBody>
          <a:bodyPr/>
          <a:lstStyle/>
          <a:p>
            <a:r>
              <a:rPr lang="en-US"/>
              <a:t>Follow-up from the July 7</a:t>
            </a:r>
            <a:r>
              <a:rPr lang="en-US" baseline="30000"/>
              <a:t>th</a:t>
            </a:r>
            <a:r>
              <a:rPr lang="en-US"/>
              <a:t> Meeting</a:t>
            </a:r>
          </a:p>
        </p:txBody>
      </p:sp>
      <p:sp>
        <p:nvSpPr>
          <p:cNvPr id="8" name="Content Placeholder 7">
            <a:extLst>
              <a:ext uri="{FF2B5EF4-FFF2-40B4-BE49-F238E27FC236}">
                <a16:creationId xmlns:a16="http://schemas.microsoft.com/office/drawing/2014/main" id="{97688989-E257-4123-8374-97232009B4C1}"/>
              </a:ext>
            </a:extLst>
          </p:cNvPr>
          <p:cNvSpPr>
            <a:spLocks noGrp="1"/>
          </p:cNvSpPr>
          <p:nvPr>
            <p:ph idx="1"/>
          </p:nvPr>
        </p:nvSpPr>
        <p:spPr>
          <a:xfrm>
            <a:off x="406400" y="1143490"/>
            <a:ext cx="11143175" cy="5257310"/>
          </a:xfrm>
        </p:spPr>
        <p:txBody>
          <a:bodyPr/>
          <a:lstStyle/>
          <a:p>
            <a:pPr>
              <a:spcAft>
                <a:spcPts val="1200"/>
              </a:spcAft>
            </a:pPr>
            <a:r>
              <a:rPr lang="en-US" sz="2400" dirty="0"/>
              <a:t>The Work Group began discussing inclusion of an RELD measure for the Acute Care Hospital Measure Set.</a:t>
            </a:r>
          </a:p>
          <a:p>
            <a:pPr>
              <a:spcAft>
                <a:spcPts val="600"/>
              </a:spcAft>
            </a:pPr>
            <a:r>
              <a:rPr lang="en-US" sz="2400" dirty="0"/>
              <a:t>Following the meeting, OHIC distributed a proposal recommending inclusion of an Acute Care Hospital REL measure that stratifies </a:t>
            </a:r>
            <a:r>
              <a:rPr lang="en-US" sz="2400" i="1" dirty="0"/>
              <a:t>Hospital-wide Readmit</a:t>
            </a:r>
            <a:r>
              <a:rPr lang="en-US" sz="2400" dirty="0"/>
              <a:t> (NQF #1789), which is currently a Core Measure.</a:t>
            </a:r>
          </a:p>
          <a:p>
            <a:pPr lvl="1">
              <a:spcAft>
                <a:spcPts val="600"/>
              </a:spcAft>
            </a:pPr>
            <a:r>
              <a:rPr lang="en-US" sz="2000" dirty="0"/>
              <a:t>Bailit Health received feedback on the proposal from three voting Work Group members and one non-voting Work Group member</a:t>
            </a:r>
          </a:p>
          <a:p>
            <a:pPr lvl="2">
              <a:spcAft>
                <a:spcPts val="600"/>
              </a:spcAft>
            </a:pPr>
            <a:r>
              <a:rPr lang="en-US" sz="1800" dirty="0"/>
              <a:t>1 member expressed no opinion</a:t>
            </a:r>
          </a:p>
          <a:p>
            <a:pPr lvl="2">
              <a:spcAft>
                <a:spcPts val="600"/>
              </a:spcAft>
            </a:pPr>
            <a:r>
              <a:rPr lang="en-US" sz="1800" dirty="0"/>
              <a:t>1 member supported the proposal</a:t>
            </a:r>
          </a:p>
          <a:p>
            <a:pPr lvl="2">
              <a:spcAft>
                <a:spcPts val="1200"/>
              </a:spcAft>
            </a:pPr>
            <a:r>
              <a:rPr lang="en-US" sz="1800" dirty="0"/>
              <a:t>2 members supported the proposal on the condition that stratified data are available from CMS</a:t>
            </a:r>
          </a:p>
          <a:p>
            <a:pPr lvl="2">
              <a:spcAft>
                <a:spcPts val="1200"/>
              </a:spcAft>
            </a:pPr>
            <a:endParaRPr lang="en-US" dirty="0"/>
          </a:p>
        </p:txBody>
      </p:sp>
      <p:sp>
        <p:nvSpPr>
          <p:cNvPr id="2" name="Slide Number Placeholder 1">
            <a:extLst>
              <a:ext uri="{FF2B5EF4-FFF2-40B4-BE49-F238E27FC236}">
                <a16:creationId xmlns:a16="http://schemas.microsoft.com/office/drawing/2014/main" id="{DA642FB3-71AD-4ECB-A055-4ECC275478F2}"/>
              </a:ext>
            </a:extLst>
          </p:cNvPr>
          <p:cNvSpPr>
            <a:spLocks noGrp="1"/>
          </p:cNvSpPr>
          <p:nvPr>
            <p:ph type="sldNum" sz="quarter" idx="10"/>
          </p:nvPr>
        </p:nvSpPr>
        <p:spPr/>
        <p:txBody>
          <a:bodyPr/>
          <a:lstStyle/>
          <a:p>
            <a:fld id="{8202EFDA-022F-41CF-980E-F688C355F9C4}" type="slidenum">
              <a:rPr lang="en-US" altLang="en-US" smtClean="0"/>
              <a:pPr/>
              <a:t>4</a:t>
            </a:fld>
            <a:endParaRPr lang="en-US" altLang="en-US"/>
          </a:p>
        </p:txBody>
      </p:sp>
      <p:sp>
        <p:nvSpPr>
          <p:cNvPr id="5" name="TextBox 4">
            <a:extLst>
              <a:ext uri="{FF2B5EF4-FFF2-40B4-BE49-F238E27FC236}">
                <a16:creationId xmlns:a16="http://schemas.microsoft.com/office/drawing/2014/main" id="{88588598-7060-414E-BEDA-A6A5191F3237}"/>
              </a:ext>
            </a:extLst>
          </p:cNvPr>
          <p:cNvSpPr txBox="1"/>
          <p:nvPr/>
        </p:nvSpPr>
        <p:spPr>
          <a:xfrm>
            <a:off x="850783" y="5687602"/>
            <a:ext cx="10490435" cy="830997"/>
          </a:xfrm>
          <a:prstGeom prst="rect">
            <a:avLst/>
          </a:prstGeom>
          <a:solidFill>
            <a:srgbClr val="A3B3D3"/>
          </a:solidFill>
        </p:spPr>
        <p:txBody>
          <a:bodyPr wrap="square" rtlCol="0">
            <a:spAutoFit/>
          </a:bodyPr>
          <a:lstStyle/>
          <a:p>
            <a:pPr algn="ctr"/>
            <a:r>
              <a:rPr lang="en-US" b="1" dirty="0">
                <a:latin typeface="+mn-lt"/>
              </a:rPr>
              <a:t>Bailit Health recommends adding an </a:t>
            </a:r>
            <a:r>
              <a:rPr lang="en-US" b="1" i="1" dirty="0">
                <a:latin typeface="+mn-lt"/>
              </a:rPr>
              <a:t>Acute Care Hospital REL Measure </a:t>
            </a:r>
            <a:r>
              <a:rPr lang="en-US" b="1" dirty="0">
                <a:latin typeface="+mn-lt"/>
              </a:rPr>
              <a:t>to the Menu Set that stratifies performance for </a:t>
            </a:r>
            <a:r>
              <a:rPr lang="en-US" b="1" i="1" dirty="0">
                <a:latin typeface="+mn-lt"/>
              </a:rPr>
              <a:t>Hospital-wide Readmit</a:t>
            </a:r>
            <a:r>
              <a:rPr lang="en-US" b="1" dirty="0">
                <a:latin typeface="+mn-lt"/>
              </a:rPr>
              <a:t>.</a:t>
            </a:r>
          </a:p>
        </p:txBody>
      </p:sp>
    </p:spTree>
    <p:extLst>
      <p:ext uri="{BB962C8B-B14F-4D97-AF65-F5344CB8AC3E}">
        <p14:creationId xmlns:p14="http://schemas.microsoft.com/office/powerpoint/2010/main" val="24792849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BD14D-06A6-42C1-A5EC-4C7FBE2C9CC0}"/>
              </a:ext>
            </a:extLst>
          </p:cNvPr>
          <p:cNvSpPr>
            <a:spLocks noGrp="1"/>
          </p:cNvSpPr>
          <p:nvPr>
            <p:ph type="title"/>
          </p:nvPr>
        </p:nvSpPr>
        <p:spPr>
          <a:xfrm>
            <a:off x="406399" y="76200"/>
            <a:ext cx="11552719" cy="654288"/>
          </a:xfrm>
        </p:spPr>
        <p:txBody>
          <a:bodyPr/>
          <a:lstStyle/>
          <a:p>
            <a:r>
              <a:rPr lang="en-US" dirty="0"/>
              <a:t>Initiation and Engagement of Substance Use Treatment (Core) [Cont’d]</a:t>
            </a:r>
          </a:p>
        </p:txBody>
      </p:sp>
      <p:sp>
        <p:nvSpPr>
          <p:cNvPr id="3" name="Content Placeholder 2">
            <a:extLst>
              <a:ext uri="{FF2B5EF4-FFF2-40B4-BE49-F238E27FC236}">
                <a16:creationId xmlns:a16="http://schemas.microsoft.com/office/drawing/2014/main" id="{FF237B5A-C343-42F9-9923-5C7E2F50508C}"/>
              </a:ext>
            </a:extLst>
          </p:cNvPr>
          <p:cNvSpPr>
            <a:spLocks noGrp="1"/>
          </p:cNvSpPr>
          <p:nvPr>
            <p:ph idx="1"/>
          </p:nvPr>
        </p:nvSpPr>
        <p:spPr/>
        <p:txBody>
          <a:bodyPr/>
          <a:lstStyle/>
          <a:p>
            <a:pPr>
              <a:spcBef>
                <a:spcPts val="600"/>
              </a:spcBef>
              <a:spcAft>
                <a:spcPts val="0"/>
              </a:spcAft>
            </a:pPr>
            <a:r>
              <a:rPr lang="en-US" dirty="0"/>
              <a:t>Stephanie De Abreu recommended moving the measure from the Core to the Menu Set because it is difficult to measure accurately.</a:t>
            </a:r>
          </a:p>
          <a:p>
            <a:pPr lvl="1">
              <a:spcBef>
                <a:spcPts val="600"/>
              </a:spcBef>
              <a:spcAft>
                <a:spcPts val="0"/>
              </a:spcAft>
            </a:pPr>
            <a:r>
              <a:rPr lang="en-US" dirty="0"/>
              <a:t>Uses a “time from diagnosis” measurement, but plans are unable to validate diagnoses from previous payers</a:t>
            </a:r>
          </a:p>
          <a:p>
            <a:pPr lvl="1">
              <a:spcBef>
                <a:spcPts val="600"/>
              </a:spcBef>
              <a:spcAft>
                <a:spcPts val="1200"/>
              </a:spcAft>
            </a:pPr>
            <a:r>
              <a:rPr lang="en-US" dirty="0"/>
              <a:t>Issues with small denominators</a:t>
            </a:r>
          </a:p>
          <a:p>
            <a:pPr>
              <a:spcBef>
                <a:spcPts val="600"/>
              </a:spcBef>
              <a:spcAft>
                <a:spcPts val="600"/>
              </a:spcAft>
            </a:pPr>
            <a:r>
              <a:rPr lang="en-US" b="1" dirty="0"/>
              <a:t>2021 MA Substance Use Treatment Work Group assessment of measure: </a:t>
            </a:r>
            <a:r>
              <a:rPr lang="en-US" dirty="0"/>
              <a:t>The Work Group unanimously recommended </a:t>
            </a:r>
            <a:r>
              <a:rPr lang="en-US" u="sng" dirty="0"/>
              <a:t>not</a:t>
            </a:r>
            <a:r>
              <a:rPr lang="en-US" dirty="0"/>
              <a:t> including IET in the MA Aligned Measure Set, on the basis that the measure still needs additional refinement to address concerns about measure validity, coding issues, and the need to include additional medications used for treatment of alcohol use disorder.</a:t>
            </a:r>
            <a:endParaRPr lang="en-US" b="1" dirty="0"/>
          </a:p>
        </p:txBody>
      </p:sp>
      <p:sp>
        <p:nvSpPr>
          <p:cNvPr id="4" name="Slide Number Placeholder 3">
            <a:extLst>
              <a:ext uri="{FF2B5EF4-FFF2-40B4-BE49-F238E27FC236}">
                <a16:creationId xmlns:a16="http://schemas.microsoft.com/office/drawing/2014/main" id="{024A7DAE-4291-4237-AC2D-B9202050C70B}"/>
              </a:ext>
            </a:extLst>
          </p:cNvPr>
          <p:cNvSpPr>
            <a:spLocks noGrp="1"/>
          </p:cNvSpPr>
          <p:nvPr>
            <p:ph type="sldNum" sz="quarter" idx="10"/>
          </p:nvPr>
        </p:nvSpPr>
        <p:spPr/>
        <p:txBody>
          <a:bodyPr/>
          <a:lstStyle/>
          <a:p>
            <a:fld id="{8202EFDA-022F-41CF-980E-F688C355F9C4}" type="slidenum">
              <a:rPr lang="en-US" altLang="en-US" smtClean="0"/>
              <a:pPr/>
              <a:t>40</a:t>
            </a:fld>
            <a:endParaRPr lang="en-US" altLang="en-US"/>
          </a:p>
        </p:txBody>
      </p:sp>
    </p:spTree>
    <p:extLst>
      <p:ext uri="{BB962C8B-B14F-4D97-AF65-F5344CB8AC3E}">
        <p14:creationId xmlns:p14="http://schemas.microsoft.com/office/powerpoint/2010/main" val="14280177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a:xfrm>
            <a:off x="11176000" y="6500550"/>
            <a:ext cx="711200" cy="228600"/>
          </a:xfrm>
        </p:spPr>
        <p:txBody>
          <a:bodyPr/>
          <a:lstStyle/>
          <a:p>
            <a:fld id="{8202EFDA-022F-41CF-980E-F688C355F9C4}" type="slidenum">
              <a:rPr lang="en-US" altLang="en-US" smtClean="0"/>
              <a:pPr/>
              <a:t>41</a:t>
            </a:fld>
            <a:endParaRPr lang="en-US" altLang="en-US"/>
          </a:p>
        </p:txBody>
      </p:sp>
      <p:graphicFrame>
        <p:nvGraphicFramePr>
          <p:cNvPr id="9" name="Table 5">
            <a:extLst>
              <a:ext uri="{FF2B5EF4-FFF2-40B4-BE49-F238E27FC236}">
                <a16:creationId xmlns:a16="http://schemas.microsoft.com/office/drawing/2014/main" id="{59B42B69-FD1D-4A93-BD68-503D4D938C61}"/>
              </a:ext>
            </a:extLst>
          </p:cNvPr>
          <p:cNvGraphicFramePr>
            <a:graphicFrameLocks noGrp="1"/>
          </p:cNvGraphicFramePr>
          <p:nvPr>
            <p:ph idx="1"/>
            <p:extLst>
              <p:ext uri="{D42A27DB-BD31-4B8C-83A1-F6EECF244321}">
                <p14:modId xmlns:p14="http://schemas.microsoft.com/office/powerpoint/2010/main" val="3801920971"/>
              </p:ext>
            </p:extLst>
          </p:nvPr>
        </p:nvGraphicFramePr>
        <p:xfrm>
          <a:off x="345439" y="983675"/>
          <a:ext cx="11501122" cy="4678680"/>
        </p:xfrm>
        <a:graphic>
          <a:graphicData uri="http://schemas.openxmlformats.org/drawingml/2006/table">
            <a:tbl>
              <a:tblPr firstRow="1" bandRow="1">
                <a:tableStyleId>{5FD0F851-EC5A-4D38-B0AD-8093EC10F338}</a:tableStyleId>
              </a:tblPr>
              <a:tblGrid>
                <a:gridCol w="4008120">
                  <a:extLst>
                    <a:ext uri="{9D8B030D-6E8A-4147-A177-3AD203B41FA5}">
                      <a16:colId xmlns:a16="http://schemas.microsoft.com/office/drawing/2014/main" val="1688746763"/>
                    </a:ext>
                  </a:extLst>
                </a:gridCol>
                <a:gridCol w="1945178">
                  <a:extLst>
                    <a:ext uri="{9D8B030D-6E8A-4147-A177-3AD203B41FA5}">
                      <a16:colId xmlns:a16="http://schemas.microsoft.com/office/drawing/2014/main" val="826294436"/>
                    </a:ext>
                  </a:extLst>
                </a:gridCol>
                <a:gridCol w="1707344">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502920">
                <a:tc gridSpan="2">
                  <a:txBody>
                    <a:bodyPr/>
                    <a:lstStyle/>
                    <a:p>
                      <a:pPr algn="ctr"/>
                      <a:r>
                        <a:rPr lang="en-US" sz="2000" b="1" dirty="0">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2">
                  <a:txBody>
                    <a:bodyPr/>
                    <a:lstStyle/>
                    <a:p>
                      <a:r>
                        <a:rPr lang="en-US" sz="1800" b="1" dirty="0"/>
                        <a:t>U.S. study of follow-up after SUD ED discharge: </a:t>
                      </a:r>
                      <a:r>
                        <a:rPr lang="en-US" sz="1800" b="0" dirty="0"/>
                        <a:t>Odds of follow up higher among Blacks compared to Whites (OR = 1.34 for 7-day, OR = 1.15 for 30-day)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3">
                  <a:txBody>
                    <a:bodyPr/>
                    <a:lstStyle/>
                    <a:p>
                      <a:r>
                        <a:rPr lang="en-US" sz="1800" b="1" dirty="0"/>
                        <a:t>U.S. study of follow-up after SUD ED discharge: </a:t>
                      </a:r>
                      <a:r>
                        <a:rPr lang="en-US" b="0" dirty="0"/>
                        <a:t>Odds of follow-up higher among beneficiaries who qualified for Medicaid on basis of income rather than disability (OR = 1.52 for 7-day, OR = 1.56 for 30-day)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20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dirty="0">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370840">
                <a:tc>
                  <a:txBody>
                    <a:bodyPr/>
                    <a:lstStyle/>
                    <a:p>
                      <a:r>
                        <a:rPr lang="en-US" sz="1800" b="0" dirty="0"/>
                        <a:t>Major changes for MY 2022 (see next slide).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a:t>ACO (Menu), Acute Care Hospital (Core)</a:t>
                      </a:r>
                    </a:p>
                    <a:p>
                      <a:endParaRPr lang="en-US" sz="1800" b="0"/>
                    </a:p>
                    <a:p>
                      <a:r>
                        <a:rPr lang="en-US" sz="1800" b="1"/>
                        <a:t>Note: Proposed to move to Menu for Acute Care Hospital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a:t>2 Acute Care Hospital Contracts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a:t>16% (Between 50</a:t>
                      </a:r>
                      <a:r>
                        <a:rPr lang="en-US" sz="1800" b="0" baseline="30000" dirty="0"/>
                        <a:t>th</a:t>
                      </a:r>
                      <a:r>
                        <a:rPr lang="en-US" sz="1800" b="0" baseline="0" dirty="0"/>
                        <a:t>-75</a:t>
                      </a:r>
                      <a:r>
                        <a:rPr lang="en-US" sz="1800" b="0" baseline="30000" dirty="0"/>
                        <a:t>th</a:t>
                      </a:r>
                      <a:r>
                        <a:rPr lang="en-US" sz="1800" b="0" baseline="0" dirty="0"/>
                        <a:t> percentile)</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t>23% (Between 50</a:t>
                      </a:r>
                      <a:r>
                        <a:rPr lang="en-US" sz="1800" b="0" baseline="30000" dirty="0"/>
                        <a:t>th</a:t>
                      </a:r>
                      <a:r>
                        <a:rPr lang="en-US" sz="1800" b="0" baseline="0" dirty="0"/>
                        <a:t>-75</a:t>
                      </a:r>
                      <a:r>
                        <a:rPr lang="en-US" sz="1800" b="0" baseline="30000" dirty="0"/>
                        <a:t>th</a:t>
                      </a:r>
                      <a:r>
                        <a:rPr lang="en-US" sz="1800" b="0" baseline="0" dirty="0"/>
                        <a:t> percentile)</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755375783"/>
                  </a:ext>
                </a:extLst>
              </a:tr>
            </a:tbl>
          </a:graphicData>
        </a:graphic>
      </p:graphicFrame>
      <p:sp>
        <p:nvSpPr>
          <p:cNvPr id="10" name="Title 6">
            <a:extLst>
              <a:ext uri="{FF2B5EF4-FFF2-40B4-BE49-F238E27FC236}">
                <a16:creationId xmlns:a16="http://schemas.microsoft.com/office/drawing/2014/main" id="{C3953FFB-48D5-47CF-B872-EAE20BB86D14}"/>
              </a:ext>
            </a:extLst>
          </p:cNvPr>
          <p:cNvSpPr>
            <a:spLocks noGrp="1"/>
          </p:cNvSpPr>
          <p:nvPr>
            <p:ph type="title"/>
          </p:nvPr>
        </p:nvSpPr>
        <p:spPr>
          <a:xfrm>
            <a:off x="406400" y="76200"/>
            <a:ext cx="11379200" cy="654288"/>
          </a:xfrm>
        </p:spPr>
        <p:txBody>
          <a:bodyPr/>
          <a:lstStyle/>
          <a:p>
            <a:r>
              <a:rPr lang="en-US" sz="3200" dirty="0"/>
              <a:t>Follow-up After Emergency Department Visit for Substance Use </a:t>
            </a:r>
            <a:r>
              <a:rPr lang="en-US" sz="3000" dirty="0"/>
              <a:t>(30-Day) (Menu)</a:t>
            </a:r>
          </a:p>
        </p:txBody>
      </p:sp>
      <p:sp>
        <p:nvSpPr>
          <p:cNvPr id="5" name="TextBox 4">
            <a:extLst>
              <a:ext uri="{FF2B5EF4-FFF2-40B4-BE49-F238E27FC236}">
                <a16:creationId xmlns:a16="http://schemas.microsoft.com/office/drawing/2014/main" id="{97D00BFD-E634-461E-9EE4-B709C7B575C3}"/>
              </a:ext>
            </a:extLst>
          </p:cNvPr>
          <p:cNvSpPr txBox="1"/>
          <p:nvPr/>
        </p:nvSpPr>
        <p:spPr>
          <a:xfrm>
            <a:off x="304800" y="6509600"/>
            <a:ext cx="6994222" cy="276999"/>
          </a:xfrm>
          <a:prstGeom prst="rect">
            <a:avLst/>
          </a:prstGeom>
          <a:noFill/>
        </p:spPr>
        <p:txBody>
          <a:bodyPr wrap="none" rtlCol="0">
            <a:spAutoFit/>
          </a:bodyPr>
          <a:lstStyle/>
          <a:p>
            <a:r>
              <a:rPr lang="en-US" sz="1200"/>
              <a:t>*OR = odds ratio (value greater than 1 indicates higher odds; value less than 1 indicates lower odds)</a:t>
            </a:r>
          </a:p>
        </p:txBody>
      </p:sp>
    </p:spTree>
    <p:extLst>
      <p:ext uri="{BB962C8B-B14F-4D97-AF65-F5344CB8AC3E}">
        <p14:creationId xmlns:p14="http://schemas.microsoft.com/office/powerpoint/2010/main" val="24684844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BD14D-06A6-42C1-A5EC-4C7FBE2C9CC0}"/>
              </a:ext>
            </a:extLst>
          </p:cNvPr>
          <p:cNvSpPr>
            <a:spLocks noGrp="1"/>
          </p:cNvSpPr>
          <p:nvPr>
            <p:ph type="title"/>
          </p:nvPr>
        </p:nvSpPr>
        <p:spPr/>
        <p:txBody>
          <a:bodyPr/>
          <a:lstStyle/>
          <a:p>
            <a:r>
              <a:rPr lang="en-US" sz="3200" dirty="0"/>
              <a:t>Follow-up After Emergency Department Visit for Substance Use </a:t>
            </a:r>
            <a:r>
              <a:rPr lang="en-US" sz="3000" dirty="0"/>
              <a:t>(30-Day) (Menu) [Cont’d]</a:t>
            </a:r>
          </a:p>
        </p:txBody>
      </p:sp>
      <p:sp>
        <p:nvSpPr>
          <p:cNvPr id="3" name="Content Placeholder 2">
            <a:extLst>
              <a:ext uri="{FF2B5EF4-FFF2-40B4-BE49-F238E27FC236}">
                <a16:creationId xmlns:a16="http://schemas.microsoft.com/office/drawing/2014/main" id="{FF237B5A-C343-42F9-9923-5C7E2F50508C}"/>
              </a:ext>
            </a:extLst>
          </p:cNvPr>
          <p:cNvSpPr>
            <a:spLocks noGrp="1"/>
          </p:cNvSpPr>
          <p:nvPr>
            <p:ph idx="1"/>
          </p:nvPr>
        </p:nvSpPr>
        <p:spPr>
          <a:xfrm>
            <a:off x="508002" y="1016924"/>
            <a:ext cx="11277598" cy="5612475"/>
          </a:xfrm>
        </p:spPr>
        <p:txBody>
          <a:bodyPr/>
          <a:lstStyle/>
          <a:p>
            <a:pPr>
              <a:spcAft>
                <a:spcPts val="300"/>
              </a:spcAft>
            </a:pPr>
            <a:r>
              <a:rPr lang="en-US" dirty="0"/>
              <a:t>Changes for MY 2022:</a:t>
            </a:r>
            <a:endParaRPr lang="en-US" sz="2300" dirty="0"/>
          </a:p>
          <a:p>
            <a:pPr marL="914400" lvl="1" indent="-457200">
              <a:spcAft>
                <a:spcPts val="300"/>
              </a:spcAft>
              <a:buFont typeface="+mj-lt"/>
              <a:buAutoNum type="arabicPeriod"/>
            </a:pPr>
            <a:r>
              <a:rPr lang="en-US" sz="2000" dirty="0"/>
              <a:t>Revised measure name to Follow-Up After Emergency Department Visit for Substance Use, and updated terminology to use "substance use."</a:t>
            </a:r>
          </a:p>
          <a:p>
            <a:pPr marL="914400" lvl="1" indent="-457200">
              <a:spcAft>
                <a:spcPts val="300"/>
              </a:spcAft>
              <a:buFont typeface="+mj-lt"/>
              <a:buAutoNum type="arabicPeriod"/>
            </a:pPr>
            <a:r>
              <a:rPr lang="en-US" sz="2000" dirty="0"/>
              <a:t>Clarified that members in hospice or using hospice services are a required exclusion.</a:t>
            </a:r>
          </a:p>
          <a:p>
            <a:pPr marL="914400" lvl="1" indent="-457200">
              <a:spcAft>
                <a:spcPts val="300"/>
              </a:spcAft>
              <a:buFont typeface="+mj-lt"/>
              <a:buAutoNum type="arabicPeriod"/>
            </a:pPr>
            <a:r>
              <a:rPr lang="en-US" sz="2000" dirty="0"/>
              <a:t>Added a pharmacy benefit requirement.</a:t>
            </a:r>
          </a:p>
          <a:p>
            <a:pPr marL="914400" lvl="1" indent="-457200">
              <a:spcAft>
                <a:spcPts val="300"/>
              </a:spcAft>
              <a:buFont typeface="+mj-lt"/>
              <a:buAutoNum type="arabicPeriod"/>
            </a:pPr>
            <a:r>
              <a:rPr lang="en-US" sz="2000" dirty="0"/>
              <a:t>Revise criteria for follow-up visit to include additional follow-up options that don’t require an SUD diagnosis.</a:t>
            </a:r>
          </a:p>
          <a:p>
            <a:pPr marL="914400" lvl="1" indent="-457200">
              <a:spcAft>
                <a:spcPts val="300"/>
              </a:spcAft>
              <a:buFont typeface="+mj-lt"/>
              <a:buAutoNum type="arabicPeriod"/>
            </a:pPr>
            <a:r>
              <a:rPr lang="en-US" sz="2000" dirty="0"/>
              <a:t>Revise denominator to also include any diagnosis of drug overdose. </a:t>
            </a:r>
            <a:endParaRPr lang="en-US" sz="2300" dirty="0"/>
          </a:p>
        </p:txBody>
      </p:sp>
      <p:sp>
        <p:nvSpPr>
          <p:cNvPr id="4" name="Slide Number Placeholder 3">
            <a:extLst>
              <a:ext uri="{FF2B5EF4-FFF2-40B4-BE49-F238E27FC236}">
                <a16:creationId xmlns:a16="http://schemas.microsoft.com/office/drawing/2014/main" id="{024A7DAE-4291-4237-AC2D-B9202050C70B}"/>
              </a:ext>
            </a:extLst>
          </p:cNvPr>
          <p:cNvSpPr>
            <a:spLocks noGrp="1"/>
          </p:cNvSpPr>
          <p:nvPr>
            <p:ph type="sldNum" sz="quarter" idx="10"/>
          </p:nvPr>
        </p:nvSpPr>
        <p:spPr/>
        <p:txBody>
          <a:bodyPr/>
          <a:lstStyle/>
          <a:p>
            <a:fld id="{8202EFDA-022F-41CF-980E-F688C355F9C4}" type="slidenum">
              <a:rPr lang="en-US" altLang="en-US" smtClean="0"/>
              <a:pPr/>
              <a:t>42</a:t>
            </a:fld>
            <a:endParaRPr lang="en-US" altLang="en-US"/>
          </a:p>
        </p:txBody>
      </p:sp>
    </p:spTree>
    <p:extLst>
      <p:ext uri="{BB962C8B-B14F-4D97-AF65-F5344CB8AC3E}">
        <p14:creationId xmlns:p14="http://schemas.microsoft.com/office/powerpoint/2010/main" val="8362722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D65BF-1EC9-4ACD-9648-F3876AD6A284}"/>
              </a:ext>
            </a:extLst>
          </p:cNvPr>
          <p:cNvSpPr>
            <a:spLocks noGrp="1"/>
          </p:cNvSpPr>
          <p:nvPr>
            <p:ph type="title"/>
          </p:nvPr>
        </p:nvSpPr>
        <p:spPr/>
        <p:txBody>
          <a:bodyPr/>
          <a:lstStyle/>
          <a:p>
            <a:r>
              <a:rPr lang="en-US"/>
              <a:t>Review of Remaining Measures</a:t>
            </a:r>
          </a:p>
        </p:txBody>
      </p:sp>
      <p:sp>
        <p:nvSpPr>
          <p:cNvPr id="3" name="Content Placeholder 2">
            <a:extLst>
              <a:ext uri="{FF2B5EF4-FFF2-40B4-BE49-F238E27FC236}">
                <a16:creationId xmlns:a16="http://schemas.microsoft.com/office/drawing/2014/main" id="{B2EEE31D-8642-46E2-943B-D0D5E90FB620}"/>
              </a:ext>
            </a:extLst>
          </p:cNvPr>
          <p:cNvSpPr>
            <a:spLocks noGrp="1"/>
          </p:cNvSpPr>
          <p:nvPr>
            <p:ph idx="1"/>
          </p:nvPr>
        </p:nvSpPr>
        <p:spPr>
          <a:xfrm>
            <a:off x="508002" y="897544"/>
            <a:ext cx="11277598" cy="5697350"/>
          </a:xfrm>
        </p:spPr>
        <p:txBody>
          <a:bodyPr/>
          <a:lstStyle/>
          <a:p>
            <a:r>
              <a:rPr lang="en-US" sz="2600"/>
              <a:t>The following measures in the </a:t>
            </a:r>
            <a:r>
              <a:rPr lang="en-US" sz="2600" b="1"/>
              <a:t>Outpatient Behavioral Health – Substance Use Treatment Measure Set</a:t>
            </a:r>
            <a:r>
              <a:rPr lang="en-US" sz="2600"/>
              <a:t>:</a:t>
            </a:r>
          </a:p>
          <a:p>
            <a:pPr lvl="1"/>
            <a:r>
              <a:rPr lang="en-US" sz="2200"/>
              <a:t>have either no or minor specification changes,</a:t>
            </a:r>
          </a:p>
          <a:p>
            <a:pPr lvl="1"/>
            <a:r>
              <a:rPr lang="en-US" sz="2200"/>
              <a:t>have opportunity for improvement or unknown opportunity due to lack of publicly available performance data, and</a:t>
            </a:r>
          </a:p>
          <a:p>
            <a:pPr lvl="1">
              <a:spcAft>
                <a:spcPts val="600"/>
              </a:spcAft>
            </a:pPr>
            <a:r>
              <a:rPr lang="en-US" sz="2200"/>
              <a:t>were not specifically commented upon by any Work Group members when OHIC asked for feedback on the Aligned Measure Sets.</a:t>
            </a:r>
          </a:p>
          <a:p>
            <a:endParaRPr lang="en-US" sz="400"/>
          </a:p>
          <a:p>
            <a:pPr>
              <a:spcBef>
                <a:spcPts val="0"/>
              </a:spcBef>
            </a:pPr>
            <a:r>
              <a:rPr lang="en-US" sz="2600"/>
              <a:t>For each measure, consider whether you recommend:</a:t>
            </a:r>
          </a:p>
          <a:p>
            <a:pPr lvl="1"/>
            <a:r>
              <a:rPr lang="en-US" sz="2200"/>
              <a:t>retaining the measure, </a:t>
            </a:r>
          </a:p>
          <a:p>
            <a:pPr lvl="1"/>
            <a:r>
              <a:rPr lang="en-US" sz="2200"/>
              <a:t>removing the measure, or </a:t>
            </a:r>
          </a:p>
          <a:p>
            <a:pPr lvl="1">
              <a:spcAft>
                <a:spcPts val="600"/>
              </a:spcAft>
            </a:pPr>
            <a:r>
              <a:rPr lang="en-US" sz="2200"/>
              <a:t>changing the measure’s status (e.g., move from Menu to Core).</a:t>
            </a:r>
          </a:p>
          <a:p>
            <a:pPr lvl="1"/>
            <a:endParaRPr lang="en-US" sz="400"/>
          </a:p>
          <a:p>
            <a:pPr>
              <a:spcBef>
                <a:spcPts val="0"/>
              </a:spcBef>
            </a:pPr>
            <a:r>
              <a:rPr lang="en-US" sz="2600"/>
              <a:t>Please also consider whether there are major inequities in performance that warrant the measure being stratified by race, ethnicity, language and/or disability status.</a:t>
            </a:r>
          </a:p>
        </p:txBody>
      </p:sp>
      <p:sp>
        <p:nvSpPr>
          <p:cNvPr id="4" name="Slide Number Placeholder 3">
            <a:extLst>
              <a:ext uri="{FF2B5EF4-FFF2-40B4-BE49-F238E27FC236}">
                <a16:creationId xmlns:a16="http://schemas.microsoft.com/office/drawing/2014/main" id="{9A17A57D-AD86-4BB3-8EE9-66E658A7B819}"/>
              </a:ext>
            </a:extLst>
          </p:cNvPr>
          <p:cNvSpPr>
            <a:spLocks noGrp="1"/>
          </p:cNvSpPr>
          <p:nvPr>
            <p:ph type="sldNum" sz="quarter" idx="10"/>
          </p:nvPr>
        </p:nvSpPr>
        <p:spPr/>
        <p:txBody>
          <a:bodyPr/>
          <a:lstStyle/>
          <a:p>
            <a:fld id="{8202EFDA-022F-41CF-980E-F688C355F9C4}" type="slidenum">
              <a:rPr lang="en-US" altLang="en-US" smtClean="0"/>
              <a:pPr/>
              <a:t>43</a:t>
            </a:fld>
            <a:endParaRPr lang="en-US" altLang="en-US"/>
          </a:p>
        </p:txBody>
      </p:sp>
    </p:spTree>
    <p:extLst>
      <p:ext uri="{BB962C8B-B14F-4D97-AF65-F5344CB8AC3E}">
        <p14:creationId xmlns:p14="http://schemas.microsoft.com/office/powerpoint/2010/main" val="22089185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AB1510-83FC-4EB7-8B04-2ABCB697CD01}"/>
              </a:ext>
            </a:extLst>
          </p:cNvPr>
          <p:cNvSpPr>
            <a:spLocks noGrp="1"/>
          </p:cNvSpPr>
          <p:nvPr>
            <p:ph type="title"/>
          </p:nvPr>
        </p:nvSpPr>
        <p:spPr/>
        <p:txBody>
          <a:bodyPr/>
          <a:lstStyle/>
          <a:p>
            <a:r>
              <a:rPr lang="en-US" sz="3000"/>
              <a:t>Concurrent Use of Opioids and Benzodiazepines (Developmental)</a:t>
            </a:r>
          </a:p>
        </p:txBody>
      </p:sp>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44</a:t>
            </a:fld>
            <a:endParaRPr lang="en-US" altLang="en-US"/>
          </a:p>
        </p:txBody>
      </p:sp>
      <p:graphicFrame>
        <p:nvGraphicFramePr>
          <p:cNvPr id="8" name="Table 5">
            <a:extLst>
              <a:ext uri="{FF2B5EF4-FFF2-40B4-BE49-F238E27FC236}">
                <a16:creationId xmlns:a16="http://schemas.microsoft.com/office/drawing/2014/main" id="{1B78FC55-C509-4095-87B5-C49567281648}"/>
              </a:ext>
            </a:extLst>
          </p:cNvPr>
          <p:cNvGraphicFramePr>
            <a:graphicFrameLocks noGrp="1"/>
          </p:cNvGraphicFramePr>
          <p:nvPr>
            <p:ph idx="1"/>
            <p:extLst>
              <p:ext uri="{D42A27DB-BD31-4B8C-83A1-F6EECF244321}">
                <p14:modId xmlns:p14="http://schemas.microsoft.com/office/powerpoint/2010/main" val="3492144644"/>
              </p:ext>
            </p:extLst>
          </p:nvPr>
        </p:nvGraphicFramePr>
        <p:xfrm>
          <a:off x="345439" y="1066800"/>
          <a:ext cx="11501122" cy="3825240"/>
        </p:xfrm>
        <a:graphic>
          <a:graphicData uri="http://schemas.openxmlformats.org/drawingml/2006/table">
            <a:tbl>
              <a:tblPr firstRow="1" bandRow="1">
                <a:tableStyleId>{5FD0F851-EC5A-4D38-B0AD-8093EC10F338}</a:tableStyleId>
              </a:tblPr>
              <a:tblGrid>
                <a:gridCol w="3440373">
                  <a:extLst>
                    <a:ext uri="{9D8B030D-6E8A-4147-A177-3AD203B41FA5}">
                      <a16:colId xmlns:a16="http://schemas.microsoft.com/office/drawing/2014/main" val="1688746763"/>
                    </a:ext>
                  </a:extLst>
                </a:gridCol>
                <a:gridCol w="2228908">
                  <a:extLst>
                    <a:ext uri="{9D8B030D-6E8A-4147-A177-3AD203B41FA5}">
                      <a16:colId xmlns:a16="http://schemas.microsoft.com/office/drawing/2014/main" val="826294436"/>
                    </a:ext>
                  </a:extLst>
                </a:gridCol>
                <a:gridCol w="1991361">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502920">
                <a:tc gridSpan="5">
                  <a:txBody>
                    <a:bodyPr/>
                    <a:lstStyle/>
                    <a:p>
                      <a:pPr algn="ctr"/>
                      <a:r>
                        <a:rPr lang="en-US" sz="2000" b="1">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5">
                  <a:txBody>
                    <a:bodyPr/>
                    <a:lstStyle/>
                    <a:p>
                      <a:r>
                        <a:rPr lang="en-US" sz="2000" b="1"/>
                        <a:t>RI opioid overdose death rates: </a:t>
                      </a:r>
                      <a:r>
                        <a:rPr lang="en-US" sz="2000" b="0"/>
                        <a:t>Blacks have higher overdose death rates (53.9 per 100,000 person-years) compared to Whites (36.0); overdose death rates are increasing fastest among Blacks and Hispanics</a:t>
                      </a:r>
                      <a:endParaRPr lang="en-US" sz="2000" b="1"/>
                    </a:p>
                    <a:p>
                      <a:r>
                        <a:rPr lang="en-US" sz="2000" b="1"/>
                        <a:t>U.S. study of co-prescription: </a:t>
                      </a:r>
                      <a:r>
                        <a:rPr lang="en-US" sz="2000" b="0"/>
                        <a:t>Whites and Hispanics had higher rates of co-prescription than Blacks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20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370840">
                <a:tc>
                  <a:txBody>
                    <a:bodyPr/>
                    <a:lstStyle/>
                    <a:p>
                      <a:r>
                        <a:rPr lang="en-US" sz="2000" b="0"/>
                        <a:t>No change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ACO, Primary Care (Developmental)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5375783"/>
                  </a:ext>
                </a:extLst>
              </a:tr>
            </a:tbl>
          </a:graphicData>
        </a:graphic>
      </p:graphicFrame>
    </p:spTree>
    <p:extLst>
      <p:ext uri="{BB962C8B-B14F-4D97-AF65-F5344CB8AC3E}">
        <p14:creationId xmlns:p14="http://schemas.microsoft.com/office/powerpoint/2010/main" val="14317076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984297F-23FC-4458-BE37-D7A4F4E09EB3}"/>
              </a:ext>
            </a:extLst>
          </p:cNvPr>
          <p:cNvSpPr>
            <a:spLocks noGrp="1"/>
          </p:cNvSpPr>
          <p:nvPr>
            <p:ph type="sldNum" sz="quarter" idx="10"/>
          </p:nvPr>
        </p:nvSpPr>
        <p:spPr/>
        <p:txBody>
          <a:bodyPr/>
          <a:lstStyle/>
          <a:p>
            <a:fld id="{8202EFDA-022F-41CF-980E-F688C355F9C4}" type="slidenum">
              <a:rPr lang="en-US" altLang="en-US" smtClean="0"/>
              <a:pPr/>
              <a:t>45</a:t>
            </a:fld>
            <a:endParaRPr lang="en-US" altLang="en-US"/>
          </a:p>
        </p:txBody>
      </p:sp>
      <p:sp>
        <p:nvSpPr>
          <p:cNvPr id="10" name="Title 6">
            <a:extLst>
              <a:ext uri="{FF2B5EF4-FFF2-40B4-BE49-F238E27FC236}">
                <a16:creationId xmlns:a16="http://schemas.microsoft.com/office/drawing/2014/main" id="{C3953FFB-48D5-47CF-B872-EAE20BB86D14}"/>
              </a:ext>
            </a:extLst>
          </p:cNvPr>
          <p:cNvSpPr>
            <a:spLocks noGrp="1"/>
          </p:cNvSpPr>
          <p:nvPr>
            <p:ph type="title"/>
          </p:nvPr>
        </p:nvSpPr>
        <p:spPr>
          <a:xfrm>
            <a:off x="406400" y="76200"/>
            <a:ext cx="11379200" cy="654288"/>
          </a:xfrm>
        </p:spPr>
        <p:txBody>
          <a:bodyPr/>
          <a:lstStyle/>
          <a:p>
            <a:r>
              <a:rPr lang="en-US"/>
              <a:t>Social Determinants of Health Screen (Developmental)</a:t>
            </a:r>
          </a:p>
        </p:txBody>
      </p:sp>
      <p:graphicFrame>
        <p:nvGraphicFramePr>
          <p:cNvPr id="11" name="Table 5">
            <a:extLst>
              <a:ext uri="{FF2B5EF4-FFF2-40B4-BE49-F238E27FC236}">
                <a16:creationId xmlns:a16="http://schemas.microsoft.com/office/drawing/2014/main" id="{42433372-5084-4A4D-AF96-BD85F9301C7B}"/>
              </a:ext>
            </a:extLst>
          </p:cNvPr>
          <p:cNvGraphicFramePr>
            <a:graphicFrameLocks noGrp="1"/>
          </p:cNvGraphicFramePr>
          <p:nvPr>
            <p:ph idx="1"/>
          </p:nvPr>
        </p:nvGraphicFramePr>
        <p:xfrm>
          <a:off x="345439" y="1066800"/>
          <a:ext cx="11501122" cy="2910840"/>
        </p:xfrm>
        <a:graphic>
          <a:graphicData uri="http://schemas.openxmlformats.org/drawingml/2006/table">
            <a:tbl>
              <a:tblPr firstRow="1" bandRow="1">
                <a:tableStyleId>{5FD0F851-EC5A-4D38-B0AD-8093EC10F338}</a:tableStyleId>
              </a:tblPr>
              <a:tblGrid>
                <a:gridCol w="3385782">
                  <a:extLst>
                    <a:ext uri="{9D8B030D-6E8A-4147-A177-3AD203B41FA5}">
                      <a16:colId xmlns:a16="http://schemas.microsoft.com/office/drawing/2014/main" val="1688746763"/>
                    </a:ext>
                  </a:extLst>
                </a:gridCol>
                <a:gridCol w="2283499">
                  <a:extLst>
                    <a:ext uri="{9D8B030D-6E8A-4147-A177-3AD203B41FA5}">
                      <a16:colId xmlns:a16="http://schemas.microsoft.com/office/drawing/2014/main" val="826294436"/>
                    </a:ext>
                  </a:extLst>
                </a:gridCol>
                <a:gridCol w="1991361">
                  <a:extLst>
                    <a:ext uri="{9D8B030D-6E8A-4147-A177-3AD203B41FA5}">
                      <a16:colId xmlns:a16="http://schemas.microsoft.com/office/drawing/2014/main" val="1476201156"/>
                    </a:ext>
                  </a:extLst>
                </a:gridCol>
                <a:gridCol w="1920240">
                  <a:extLst>
                    <a:ext uri="{9D8B030D-6E8A-4147-A177-3AD203B41FA5}">
                      <a16:colId xmlns:a16="http://schemas.microsoft.com/office/drawing/2014/main" val="2503204867"/>
                    </a:ext>
                  </a:extLst>
                </a:gridCol>
                <a:gridCol w="1920240">
                  <a:extLst>
                    <a:ext uri="{9D8B030D-6E8A-4147-A177-3AD203B41FA5}">
                      <a16:colId xmlns:a16="http://schemas.microsoft.com/office/drawing/2014/main" val="4025494533"/>
                    </a:ext>
                  </a:extLst>
                </a:gridCol>
              </a:tblGrid>
              <a:tr h="502920">
                <a:tc gridSpan="5">
                  <a:txBody>
                    <a:bodyPr/>
                    <a:lstStyle/>
                    <a:p>
                      <a:pPr algn="ctr"/>
                      <a:r>
                        <a:rPr lang="en-US" sz="2000" b="1">
                          <a:solidFill>
                            <a:schemeClr val="bg1"/>
                          </a:solidFill>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algn="ctr"/>
                      <a:r>
                        <a:rPr lang="en-US" sz="2000" b="1">
                          <a:solidFill>
                            <a:schemeClr val="bg1"/>
                          </a:solidFill>
                        </a:rPr>
                        <a:t>Language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a:solidFill>
                            <a:schemeClr val="bg1"/>
                          </a:solidFill>
                        </a:rPr>
                        <a:t>Disability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01662"/>
                  </a:ext>
                </a:extLst>
              </a:tr>
              <a:tr h="196995">
                <a:tc gridSpan="5">
                  <a:txBody>
                    <a:bodyPr/>
                    <a:lstStyle/>
                    <a:p>
                      <a:r>
                        <a:rPr lang="en-US" sz="2000" b="0" i="1"/>
                        <a:t>Negative Social Determinants of Health contribute to health disparities.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r>
                        <a:rPr lang="en-US"/>
                        <a:t>U.S. study of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654078928"/>
                  </a:ext>
                </a:extLst>
              </a:tr>
              <a:tr h="370840">
                <a:tc>
                  <a:txBody>
                    <a:bodyPr/>
                    <a:lstStyle/>
                    <a:p>
                      <a:pPr algn="ctr"/>
                      <a:r>
                        <a:rPr lang="en-US" sz="2000" b="1">
                          <a:solidFill>
                            <a:schemeClr val="bg1"/>
                          </a:solidFill>
                        </a:rPr>
                        <a:t>Status/Measure Specification Changes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Presence in Other RI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Use by RI Payers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sz="2000" b="1">
                          <a:solidFill>
                            <a:schemeClr val="bg1"/>
                          </a:solidFill>
                        </a:rPr>
                        <a:t>Commercial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bg1"/>
                          </a:solidFill>
                        </a:rPr>
                        <a:t>Medicaid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28714503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0" dirty="0"/>
                        <a:t>Minor updates on attribution to AEs and an example of how to use Z codes for reporting.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Acute Care Hospital, ACO, Primary Care (Developmental)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1 (ACO Contract)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5375783"/>
                  </a:ext>
                </a:extLst>
              </a:tr>
            </a:tbl>
          </a:graphicData>
        </a:graphic>
      </p:graphicFrame>
      <p:sp>
        <p:nvSpPr>
          <p:cNvPr id="5" name="TextBox 4">
            <a:extLst>
              <a:ext uri="{FF2B5EF4-FFF2-40B4-BE49-F238E27FC236}">
                <a16:creationId xmlns:a16="http://schemas.microsoft.com/office/drawing/2014/main" id="{77FC3A99-7F93-461B-8375-CB92988C0BAB}"/>
              </a:ext>
            </a:extLst>
          </p:cNvPr>
          <p:cNvSpPr txBox="1"/>
          <p:nvPr/>
        </p:nvSpPr>
        <p:spPr>
          <a:xfrm>
            <a:off x="406400" y="6114990"/>
            <a:ext cx="9028434" cy="400110"/>
          </a:xfrm>
          <a:prstGeom prst="rect">
            <a:avLst/>
          </a:prstGeom>
          <a:noFill/>
        </p:spPr>
        <p:txBody>
          <a:bodyPr wrap="none" rtlCol="0">
            <a:spAutoFit/>
          </a:bodyPr>
          <a:lstStyle/>
          <a:p>
            <a:r>
              <a:rPr lang="en-US" sz="2000"/>
              <a:t>AE performance data won’t be available for this measure until October 2021.</a:t>
            </a:r>
          </a:p>
        </p:txBody>
      </p:sp>
    </p:spTree>
    <p:extLst>
      <p:ext uri="{BB962C8B-B14F-4D97-AF65-F5344CB8AC3E}">
        <p14:creationId xmlns:p14="http://schemas.microsoft.com/office/powerpoint/2010/main" val="24665962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D65BF-1EC9-4ACD-9648-F3876AD6A284}"/>
              </a:ext>
            </a:extLst>
          </p:cNvPr>
          <p:cNvSpPr>
            <a:spLocks noGrp="1"/>
          </p:cNvSpPr>
          <p:nvPr>
            <p:ph type="title"/>
          </p:nvPr>
        </p:nvSpPr>
        <p:spPr/>
        <p:txBody>
          <a:bodyPr/>
          <a:lstStyle/>
          <a:p>
            <a:r>
              <a:rPr lang="en-US"/>
              <a:t>Follow-up Tasks from Prior Annual Reviews</a:t>
            </a:r>
          </a:p>
        </p:txBody>
      </p:sp>
      <p:sp>
        <p:nvSpPr>
          <p:cNvPr id="4" name="Slide Number Placeholder 3">
            <a:extLst>
              <a:ext uri="{FF2B5EF4-FFF2-40B4-BE49-F238E27FC236}">
                <a16:creationId xmlns:a16="http://schemas.microsoft.com/office/drawing/2014/main" id="{9A17A57D-AD86-4BB3-8EE9-66E658A7B819}"/>
              </a:ext>
            </a:extLst>
          </p:cNvPr>
          <p:cNvSpPr>
            <a:spLocks noGrp="1"/>
          </p:cNvSpPr>
          <p:nvPr>
            <p:ph type="sldNum" sz="quarter" idx="10"/>
          </p:nvPr>
        </p:nvSpPr>
        <p:spPr/>
        <p:txBody>
          <a:bodyPr/>
          <a:lstStyle/>
          <a:p>
            <a:fld id="{8202EFDA-022F-41CF-980E-F688C355F9C4}" type="slidenum">
              <a:rPr lang="en-US" altLang="en-US" smtClean="0"/>
              <a:pPr/>
              <a:t>46</a:t>
            </a:fld>
            <a:endParaRPr lang="en-US" altLang="en-US"/>
          </a:p>
        </p:txBody>
      </p:sp>
      <p:sp>
        <p:nvSpPr>
          <p:cNvPr id="9" name="Content Placeholder 8">
            <a:extLst>
              <a:ext uri="{FF2B5EF4-FFF2-40B4-BE49-F238E27FC236}">
                <a16:creationId xmlns:a16="http://schemas.microsoft.com/office/drawing/2014/main" id="{CB13E96D-EB68-43E7-94AD-EB3E26E41DB7}"/>
              </a:ext>
            </a:extLst>
          </p:cNvPr>
          <p:cNvSpPr>
            <a:spLocks noGrp="1"/>
          </p:cNvSpPr>
          <p:nvPr>
            <p:ph idx="1"/>
          </p:nvPr>
        </p:nvSpPr>
        <p:spPr>
          <a:xfrm>
            <a:off x="508002" y="990600"/>
            <a:ext cx="10972799" cy="5562600"/>
          </a:xfrm>
        </p:spPr>
        <p:txBody>
          <a:bodyPr/>
          <a:lstStyle/>
          <a:p>
            <a:pPr>
              <a:spcAft>
                <a:spcPts val="600"/>
              </a:spcAft>
            </a:pPr>
            <a:r>
              <a:rPr lang="en-US"/>
              <a:t>During the 2019 Annual Review, the Work Group recommended considering whether to elevate one of the following Menu measures to Core status for the Behavioral Health Mental Health Aligned Measure Set.</a:t>
            </a:r>
          </a:p>
          <a:p>
            <a:pPr lvl="1">
              <a:spcAft>
                <a:spcPts val="600"/>
              </a:spcAft>
            </a:pPr>
            <a:r>
              <a:rPr lang="en-US" b="1"/>
              <a:t>Does the Work Group recommend elevating one or more of the following Menu Measures to Core status?</a:t>
            </a:r>
          </a:p>
          <a:p>
            <a:pPr marL="1371600" lvl="2" indent="-457200">
              <a:spcAft>
                <a:spcPts val="600"/>
              </a:spcAft>
              <a:buFont typeface="+mj-lt"/>
              <a:buAutoNum type="arabicPeriod"/>
            </a:pPr>
            <a:r>
              <a:rPr lang="en-US" sz="2400" i="1"/>
              <a:t>Adult Major Depressive Disorder (MDD): Suicide Risk Assessment</a:t>
            </a:r>
          </a:p>
          <a:p>
            <a:pPr marL="1371600" lvl="2" indent="-457200">
              <a:spcAft>
                <a:spcPts val="600"/>
              </a:spcAft>
              <a:buFont typeface="+mj-lt"/>
              <a:buAutoNum type="arabicPeriod"/>
            </a:pPr>
            <a:r>
              <a:rPr lang="en-US" sz="2400" i="1"/>
              <a:t>Child and Adolescent Major Depressive Disorder: Suicide Risk Assessment</a:t>
            </a:r>
          </a:p>
          <a:p>
            <a:pPr marL="1371600" lvl="2" indent="-457200">
              <a:spcAft>
                <a:spcPts val="600"/>
              </a:spcAft>
              <a:buFont typeface="+mj-lt"/>
              <a:buAutoNum type="arabicPeriod"/>
            </a:pPr>
            <a:r>
              <a:rPr lang="en-US" sz="2400" i="1"/>
              <a:t>Unhealthy Drug and Alcohol Use: Screening &amp; Brief Counseling [AMA-PCPI measure]</a:t>
            </a:r>
          </a:p>
        </p:txBody>
      </p:sp>
    </p:spTree>
    <p:extLst>
      <p:ext uri="{BB962C8B-B14F-4D97-AF65-F5344CB8AC3E}">
        <p14:creationId xmlns:p14="http://schemas.microsoft.com/office/powerpoint/2010/main" val="33350565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D65BF-1EC9-4ACD-9648-F3876AD6A284}"/>
              </a:ext>
            </a:extLst>
          </p:cNvPr>
          <p:cNvSpPr>
            <a:spLocks noGrp="1"/>
          </p:cNvSpPr>
          <p:nvPr>
            <p:ph type="title"/>
          </p:nvPr>
        </p:nvSpPr>
        <p:spPr/>
        <p:txBody>
          <a:bodyPr/>
          <a:lstStyle/>
          <a:p>
            <a:r>
              <a:rPr lang="en-US"/>
              <a:t>Follow-up Tasks from Prior Annual Reviews (Cont’d)</a:t>
            </a:r>
          </a:p>
        </p:txBody>
      </p:sp>
      <p:sp>
        <p:nvSpPr>
          <p:cNvPr id="4" name="Slide Number Placeholder 3">
            <a:extLst>
              <a:ext uri="{FF2B5EF4-FFF2-40B4-BE49-F238E27FC236}">
                <a16:creationId xmlns:a16="http://schemas.microsoft.com/office/drawing/2014/main" id="{9A17A57D-AD86-4BB3-8EE9-66E658A7B819}"/>
              </a:ext>
            </a:extLst>
          </p:cNvPr>
          <p:cNvSpPr>
            <a:spLocks noGrp="1"/>
          </p:cNvSpPr>
          <p:nvPr>
            <p:ph type="sldNum" sz="quarter" idx="10"/>
          </p:nvPr>
        </p:nvSpPr>
        <p:spPr/>
        <p:txBody>
          <a:bodyPr/>
          <a:lstStyle/>
          <a:p>
            <a:fld id="{8202EFDA-022F-41CF-980E-F688C355F9C4}" type="slidenum">
              <a:rPr lang="en-US" altLang="en-US" smtClean="0"/>
              <a:pPr/>
              <a:t>47</a:t>
            </a:fld>
            <a:endParaRPr lang="en-US" altLang="en-US"/>
          </a:p>
        </p:txBody>
      </p:sp>
      <p:sp>
        <p:nvSpPr>
          <p:cNvPr id="9" name="Content Placeholder 8">
            <a:extLst>
              <a:ext uri="{FF2B5EF4-FFF2-40B4-BE49-F238E27FC236}">
                <a16:creationId xmlns:a16="http://schemas.microsoft.com/office/drawing/2014/main" id="{CB13E96D-EB68-43E7-94AD-EB3E26E41DB7}"/>
              </a:ext>
            </a:extLst>
          </p:cNvPr>
          <p:cNvSpPr>
            <a:spLocks noGrp="1"/>
          </p:cNvSpPr>
          <p:nvPr>
            <p:ph idx="1"/>
          </p:nvPr>
        </p:nvSpPr>
        <p:spPr>
          <a:xfrm>
            <a:off x="508002" y="990600"/>
            <a:ext cx="10972799" cy="5562600"/>
          </a:xfrm>
        </p:spPr>
        <p:txBody>
          <a:bodyPr/>
          <a:lstStyle/>
          <a:p>
            <a:pPr>
              <a:spcAft>
                <a:spcPts val="600"/>
              </a:spcAft>
            </a:pPr>
            <a:r>
              <a:rPr lang="en-US"/>
              <a:t>During the 2019 Annual Review, the Work Group recommended monitoring the following measures for future consideration in the Outpatient Behavioral Health Measure Set.  </a:t>
            </a:r>
            <a:r>
              <a:rPr lang="en-US" b="1"/>
              <a:t>Does the Work Group wish to adopt any of these measures?</a:t>
            </a:r>
          </a:p>
        </p:txBody>
      </p:sp>
      <p:graphicFrame>
        <p:nvGraphicFramePr>
          <p:cNvPr id="6" name="Table 3">
            <a:extLst>
              <a:ext uri="{FF2B5EF4-FFF2-40B4-BE49-F238E27FC236}">
                <a16:creationId xmlns:a16="http://schemas.microsoft.com/office/drawing/2014/main" id="{DAE5F2D5-3076-4373-984B-E51CC148AB8A}"/>
              </a:ext>
            </a:extLst>
          </p:cNvPr>
          <p:cNvGraphicFramePr>
            <a:graphicFrameLocks/>
          </p:cNvGraphicFramePr>
          <p:nvPr>
            <p:extLst>
              <p:ext uri="{D42A27DB-BD31-4B8C-83A1-F6EECF244321}">
                <p14:modId xmlns:p14="http://schemas.microsoft.com/office/powerpoint/2010/main" val="1932256947"/>
              </p:ext>
            </p:extLst>
          </p:nvPr>
        </p:nvGraphicFramePr>
        <p:xfrm>
          <a:off x="558799" y="2900451"/>
          <a:ext cx="11074401" cy="3108960"/>
        </p:xfrm>
        <a:graphic>
          <a:graphicData uri="http://schemas.openxmlformats.org/drawingml/2006/table">
            <a:tbl>
              <a:tblPr firstRow="1" bandRow="1">
                <a:tableStyleId>{F5AB1C69-6EDB-4FF4-983F-18BD219EF322}</a:tableStyleId>
              </a:tblPr>
              <a:tblGrid>
                <a:gridCol w="1242705">
                  <a:extLst>
                    <a:ext uri="{9D8B030D-6E8A-4147-A177-3AD203B41FA5}">
                      <a16:colId xmlns:a16="http://schemas.microsoft.com/office/drawing/2014/main" val="2441655760"/>
                    </a:ext>
                  </a:extLst>
                </a:gridCol>
                <a:gridCol w="3807726">
                  <a:extLst>
                    <a:ext uri="{9D8B030D-6E8A-4147-A177-3AD203B41FA5}">
                      <a16:colId xmlns:a16="http://schemas.microsoft.com/office/drawing/2014/main" val="3018164811"/>
                    </a:ext>
                  </a:extLst>
                </a:gridCol>
                <a:gridCol w="1446663">
                  <a:extLst>
                    <a:ext uri="{9D8B030D-6E8A-4147-A177-3AD203B41FA5}">
                      <a16:colId xmlns:a16="http://schemas.microsoft.com/office/drawing/2014/main" val="1786255332"/>
                    </a:ext>
                  </a:extLst>
                </a:gridCol>
                <a:gridCol w="1296537">
                  <a:extLst>
                    <a:ext uri="{9D8B030D-6E8A-4147-A177-3AD203B41FA5}">
                      <a16:colId xmlns:a16="http://schemas.microsoft.com/office/drawing/2014/main" val="2687219749"/>
                    </a:ext>
                  </a:extLst>
                </a:gridCol>
                <a:gridCol w="1828800">
                  <a:extLst>
                    <a:ext uri="{9D8B030D-6E8A-4147-A177-3AD203B41FA5}">
                      <a16:colId xmlns:a16="http://schemas.microsoft.com/office/drawing/2014/main" val="4017039756"/>
                    </a:ext>
                  </a:extLst>
                </a:gridCol>
                <a:gridCol w="1451970">
                  <a:extLst>
                    <a:ext uri="{9D8B030D-6E8A-4147-A177-3AD203B41FA5}">
                      <a16:colId xmlns:a16="http://schemas.microsoft.com/office/drawing/2014/main" val="2238145419"/>
                    </a:ext>
                  </a:extLst>
                </a:gridCol>
              </a:tblGrid>
              <a:tr h="370840">
                <a:tc>
                  <a:txBody>
                    <a:bodyPr/>
                    <a:lstStyle/>
                    <a:p>
                      <a:r>
                        <a:rPr lang="en-US" sz="2000"/>
                        <a:t>NQF # / Status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sz="2000"/>
                        <a:t>Measure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sz="2000"/>
                        <a:t>Steward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sz="2000"/>
                        <a:t>Measure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sz="2000"/>
                        <a:t>Data 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sz="2000"/>
                        <a:t>Population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70667898"/>
                  </a:ext>
                </a:extLst>
              </a:tr>
              <a:tr h="370840">
                <a:tc>
                  <a:txBody>
                    <a:bodyPr/>
                    <a:lstStyle/>
                    <a:p>
                      <a:r>
                        <a:rPr lang="en-US" sz="200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t>Pharmacotherapy for Opioid Use Disorder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t>NCQA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t>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t>ECDS*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t>Adolescent and Adult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2263820"/>
                  </a:ext>
                </a:extLst>
              </a:tr>
              <a:tr h="370840">
                <a:tc>
                  <a:txBody>
                    <a:bodyPr/>
                    <a:lstStyle/>
                    <a:p>
                      <a:r>
                        <a:rPr lang="en-US" sz="200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t>Depression Screening and Follow-Up for Adolescents and Adults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t>NCQA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t>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t>ECDS*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t>Adolescent and Adult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890931"/>
                  </a:ext>
                </a:extLst>
              </a:tr>
              <a:tr h="370840">
                <a:tc>
                  <a:txBody>
                    <a:bodyPr/>
                    <a:lstStyle/>
                    <a:p>
                      <a:r>
                        <a:rPr lang="en-US" sz="2000"/>
                        <a:t>0418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t>Screening for Depression and Follow-up Plan**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t>CMS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t>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t>Claims/ Clinical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a:t>Adolescent and Adult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1330548"/>
                  </a:ext>
                </a:extLst>
              </a:tr>
            </a:tbl>
          </a:graphicData>
        </a:graphic>
      </p:graphicFrame>
      <p:sp>
        <p:nvSpPr>
          <p:cNvPr id="3" name="TextBox 2">
            <a:extLst>
              <a:ext uri="{FF2B5EF4-FFF2-40B4-BE49-F238E27FC236}">
                <a16:creationId xmlns:a16="http://schemas.microsoft.com/office/drawing/2014/main" id="{B81B36CB-7A5E-4A95-9E37-8576F8381B9E}"/>
              </a:ext>
            </a:extLst>
          </p:cNvPr>
          <p:cNvSpPr txBox="1"/>
          <p:nvPr/>
        </p:nvSpPr>
        <p:spPr>
          <a:xfrm>
            <a:off x="558798" y="6074415"/>
            <a:ext cx="11125200" cy="646331"/>
          </a:xfrm>
          <a:prstGeom prst="rect">
            <a:avLst/>
          </a:prstGeom>
          <a:noFill/>
        </p:spPr>
        <p:txBody>
          <a:bodyPr wrap="square" rtlCol="0">
            <a:spAutoFit/>
          </a:bodyPr>
          <a:lstStyle/>
          <a:p>
            <a:r>
              <a:rPr lang="en-US" sz="1800"/>
              <a:t>*Electronic Clinical Data Systems</a:t>
            </a:r>
          </a:p>
          <a:p>
            <a:r>
              <a:rPr lang="en-US" sz="1800"/>
              <a:t>**Proposed for reconsideration by Bailit Health, given use of the measure in the AE program.</a:t>
            </a:r>
          </a:p>
        </p:txBody>
      </p:sp>
    </p:spTree>
    <p:extLst>
      <p:ext uri="{BB962C8B-B14F-4D97-AF65-F5344CB8AC3E}">
        <p14:creationId xmlns:p14="http://schemas.microsoft.com/office/powerpoint/2010/main" val="36412493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C9B82-411F-485F-929B-6BA68BDF40CB}"/>
              </a:ext>
            </a:extLst>
          </p:cNvPr>
          <p:cNvSpPr>
            <a:spLocks noGrp="1"/>
          </p:cNvSpPr>
          <p:nvPr>
            <p:ph type="title"/>
          </p:nvPr>
        </p:nvSpPr>
        <p:spPr>
          <a:xfrm>
            <a:off x="406399" y="76200"/>
            <a:ext cx="11641221" cy="654288"/>
          </a:xfrm>
        </p:spPr>
        <p:txBody>
          <a:bodyPr/>
          <a:lstStyle/>
          <a:p>
            <a:r>
              <a:rPr lang="en-US"/>
              <a:t>History of the Depression Screening Measure</a:t>
            </a:r>
          </a:p>
        </p:txBody>
      </p:sp>
      <p:sp>
        <p:nvSpPr>
          <p:cNvPr id="3" name="Content Placeholder 2">
            <a:extLst>
              <a:ext uri="{FF2B5EF4-FFF2-40B4-BE49-F238E27FC236}">
                <a16:creationId xmlns:a16="http://schemas.microsoft.com/office/drawing/2014/main" id="{D63E41E4-5641-4F3D-B7CE-393B844A99C8}"/>
              </a:ext>
            </a:extLst>
          </p:cNvPr>
          <p:cNvSpPr>
            <a:spLocks noGrp="1"/>
          </p:cNvSpPr>
          <p:nvPr>
            <p:ph idx="1"/>
          </p:nvPr>
        </p:nvSpPr>
        <p:spPr>
          <a:xfrm>
            <a:off x="508002" y="1002632"/>
            <a:ext cx="10972799" cy="5029200"/>
          </a:xfrm>
        </p:spPr>
        <p:txBody>
          <a:bodyPr/>
          <a:lstStyle/>
          <a:p>
            <a:r>
              <a:rPr lang="en-US"/>
              <a:t>OHIC removed the CMS depression screening measure from the OHIC Aligned Measure Sets in December 2019 due to implementation challenges raise by BCBSRI.</a:t>
            </a:r>
          </a:p>
          <a:p>
            <a:pPr lvl="1"/>
            <a:r>
              <a:rPr lang="en-US"/>
              <a:t>The CMS specifications call for use of either </a:t>
            </a:r>
            <a:r>
              <a:rPr lang="en-US" b="1"/>
              <a:t>G codes </a:t>
            </a:r>
            <a:r>
              <a:rPr lang="en-US"/>
              <a:t>or </a:t>
            </a:r>
            <a:r>
              <a:rPr lang="en-US" b="1"/>
              <a:t>clinical data </a:t>
            </a:r>
            <a:r>
              <a:rPr lang="en-US"/>
              <a:t>to determine numerator compliance and denominator exceptions.</a:t>
            </a:r>
          </a:p>
          <a:p>
            <a:pPr lvl="1"/>
            <a:r>
              <a:rPr lang="en-US"/>
              <a:t>Limited practice use of G codes meant that payers and providers would need to use manual extraction of clinical data from EHRs, which is burdensome.</a:t>
            </a:r>
          </a:p>
          <a:p>
            <a:endParaRPr lang="en-US" sz="1000"/>
          </a:p>
          <a:p>
            <a:r>
              <a:rPr lang="en-US"/>
              <a:t>The Work Group recommended adopting the NCQA ECDS measure once IMAT completed its pilot of the measure.</a:t>
            </a:r>
          </a:p>
          <a:p>
            <a:pPr lvl="1"/>
            <a:r>
              <a:rPr lang="en-US"/>
              <a:t>The goal was to begin the pilot in fall 2020 and implement the measure for 2022.  However, the pilot is delayed due to COVID-19 and will not have data until fall 2021 at the earliest.</a:t>
            </a:r>
          </a:p>
        </p:txBody>
      </p:sp>
      <p:sp>
        <p:nvSpPr>
          <p:cNvPr id="4" name="Slide Number Placeholder 3">
            <a:extLst>
              <a:ext uri="{FF2B5EF4-FFF2-40B4-BE49-F238E27FC236}">
                <a16:creationId xmlns:a16="http://schemas.microsoft.com/office/drawing/2014/main" id="{28144323-F4F5-4584-B82A-D7C2CBDB155D}"/>
              </a:ext>
            </a:extLst>
          </p:cNvPr>
          <p:cNvSpPr>
            <a:spLocks noGrp="1"/>
          </p:cNvSpPr>
          <p:nvPr>
            <p:ph type="sldNum" sz="quarter" idx="10"/>
          </p:nvPr>
        </p:nvSpPr>
        <p:spPr/>
        <p:txBody>
          <a:bodyPr/>
          <a:lstStyle/>
          <a:p>
            <a:fld id="{8202EFDA-022F-41CF-980E-F688C355F9C4}" type="slidenum">
              <a:rPr lang="en-US" altLang="en-US" smtClean="0"/>
              <a:pPr/>
              <a:t>48</a:t>
            </a:fld>
            <a:endParaRPr lang="en-US" altLang="en-US"/>
          </a:p>
        </p:txBody>
      </p:sp>
    </p:spTree>
    <p:extLst>
      <p:ext uri="{BB962C8B-B14F-4D97-AF65-F5344CB8AC3E}">
        <p14:creationId xmlns:p14="http://schemas.microsoft.com/office/powerpoint/2010/main" val="35513071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0D580-44FF-4011-B4AA-C988E1366A4F}"/>
              </a:ext>
            </a:extLst>
          </p:cNvPr>
          <p:cNvSpPr>
            <a:spLocks noGrp="1"/>
          </p:cNvSpPr>
          <p:nvPr>
            <p:ph type="title"/>
          </p:nvPr>
        </p:nvSpPr>
        <p:spPr>
          <a:xfrm>
            <a:off x="406400" y="87351"/>
            <a:ext cx="11379200" cy="654288"/>
          </a:xfrm>
        </p:spPr>
        <p:txBody>
          <a:bodyPr/>
          <a:lstStyle/>
          <a:p>
            <a:r>
              <a:rPr lang="en-US"/>
              <a:t>CMS Depression Screening Measure Use and Guidance Document</a:t>
            </a:r>
          </a:p>
        </p:txBody>
      </p:sp>
      <p:sp>
        <p:nvSpPr>
          <p:cNvPr id="3" name="Content Placeholder 2">
            <a:extLst>
              <a:ext uri="{FF2B5EF4-FFF2-40B4-BE49-F238E27FC236}">
                <a16:creationId xmlns:a16="http://schemas.microsoft.com/office/drawing/2014/main" id="{8009631F-152A-409D-BFEB-269307830AC1}"/>
              </a:ext>
            </a:extLst>
          </p:cNvPr>
          <p:cNvSpPr>
            <a:spLocks noGrp="1"/>
          </p:cNvSpPr>
          <p:nvPr>
            <p:ph idx="1"/>
          </p:nvPr>
        </p:nvSpPr>
        <p:spPr>
          <a:xfrm>
            <a:off x="508002" y="938464"/>
            <a:ext cx="11277598" cy="5029200"/>
          </a:xfrm>
        </p:spPr>
        <p:txBody>
          <a:bodyPr/>
          <a:lstStyle/>
          <a:p>
            <a:r>
              <a:rPr lang="en-US" sz="2700"/>
              <a:t>EOHHS is using the CMS </a:t>
            </a:r>
            <a:r>
              <a:rPr lang="en-US" sz="2700" i="1"/>
              <a:t>Depression Screening and Follow-up Plan </a:t>
            </a:r>
            <a:r>
              <a:rPr lang="en-US" sz="2700"/>
              <a:t>measure in its AE program.</a:t>
            </a:r>
          </a:p>
          <a:p>
            <a:endParaRPr lang="en-US" sz="500"/>
          </a:p>
          <a:p>
            <a:r>
              <a:rPr lang="en-US" sz="2700"/>
              <a:t>Bailit Health developed a guidance document (distributed with the meeting materials) for the CMS measure in 2021 because:</a:t>
            </a:r>
          </a:p>
          <a:p>
            <a:pPr lvl="1"/>
            <a:r>
              <a:rPr lang="en-US" sz="2300"/>
              <a:t>CMS does not identify what qualifies as a positive screen that requires follow-up, and</a:t>
            </a:r>
          </a:p>
          <a:p>
            <a:pPr lvl="1"/>
            <a:r>
              <a:rPr lang="en-US" sz="2300"/>
              <a:t>plans and providers have varying interpretations of what constitutes “follow-up.”</a:t>
            </a:r>
          </a:p>
          <a:p>
            <a:pPr lvl="1"/>
            <a:endParaRPr lang="en-US" sz="500"/>
          </a:p>
          <a:p>
            <a:r>
              <a:rPr lang="en-US" sz="2700"/>
              <a:t>There are some notable differences between the CMS and NCQA measure, as outlined in the following slides.</a:t>
            </a:r>
          </a:p>
          <a:p>
            <a:pPr lvl="1"/>
            <a:endParaRPr lang="en-US" sz="1000"/>
          </a:p>
        </p:txBody>
      </p:sp>
      <p:sp>
        <p:nvSpPr>
          <p:cNvPr id="4" name="Slide Number Placeholder 3">
            <a:extLst>
              <a:ext uri="{FF2B5EF4-FFF2-40B4-BE49-F238E27FC236}">
                <a16:creationId xmlns:a16="http://schemas.microsoft.com/office/drawing/2014/main" id="{05CCA4E5-8955-487B-A42D-42C34AD85978}"/>
              </a:ext>
            </a:extLst>
          </p:cNvPr>
          <p:cNvSpPr>
            <a:spLocks noGrp="1"/>
          </p:cNvSpPr>
          <p:nvPr>
            <p:ph type="sldNum" sz="quarter" idx="10"/>
          </p:nvPr>
        </p:nvSpPr>
        <p:spPr/>
        <p:txBody>
          <a:bodyPr/>
          <a:lstStyle/>
          <a:p>
            <a:fld id="{8202EFDA-022F-41CF-980E-F688C355F9C4}" type="slidenum">
              <a:rPr lang="en-US" altLang="en-US" smtClean="0"/>
              <a:pPr/>
              <a:t>49</a:t>
            </a:fld>
            <a:endParaRPr lang="en-US" altLang="en-US"/>
          </a:p>
        </p:txBody>
      </p:sp>
      <p:sp>
        <p:nvSpPr>
          <p:cNvPr id="7" name="TextBox 6">
            <a:extLst>
              <a:ext uri="{FF2B5EF4-FFF2-40B4-BE49-F238E27FC236}">
                <a16:creationId xmlns:a16="http://schemas.microsoft.com/office/drawing/2014/main" id="{159B0143-C8D0-40CA-993C-1F8D79FEC9D3}"/>
              </a:ext>
            </a:extLst>
          </p:cNvPr>
          <p:cNvSpPr txBox="1"/>
          <p:nvPr/>
        </p:nvSpPr>
        <p:spPr>
          <a:xfrm>
            <a:off x="652379" y="5200471"/>
            <a:ext cx="10887242" cy="1200329"/>
          </a:xfrm>
          <a:prstGeom prst="rect">
            <a:avLst/>
          </a:prstGeom>
          <a:solidFill>
            <a:srgbClr val="A3B3D3"/>
          </a:solidFill>
        </p:spPr>
        <p:txBody>
          <a:bodyPr wrap="square" rtlCol="0">
            <a:spAutoFit/>
          </a:bodyPr>
          <a:lstStyle/>
          <a:p>
            <a:pPr algn="ctr"/>
            <a:r>
              <a:rPr lang="en-US" b="1"/>
              <a:t>Does the Work Group recommend adding the CMS depression screening measure to select Aligned Measure Sets, and if so, does it recommend using the guidance document as well?</a:t>
            </a:r>
          </a:p>
        </p:txBody>
      </p:sp>
    </p:spTree>
    <p:extLst>
      <p:ext uri="{BB962C8B-B14F-4D97-AF65-F5344CB8AC3E}">
        <p14:creationId xmlns:p14="http://schemas.microsoft.com/office/powerpoint/2010/main" val="1311294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AEC76E-7307-4644-9BC7-9AEBBEA66FD8}"/>
              </a:ext>
            </a:extLst>
          </p:cNvPr>
          <p:cNvSpPr>
            <a:spLocks noGrp="1"/>
          </p:cNvSpPr>
          <p:nvPr>
            <p:ph type="title"/>
          </p:nvPr>
        </p:nvSpPr>
        <p:spPr/>
        <p:txBody>
          <a:bodyPr/>
          <a:lstStyle/>
          <a:p>
            <a:r>
              <a:rPr lang="en-US"/>
              <a:t>Follow-up from the July 7</a:t>
            </a:r>
            <a:r>
              <a:rPr lang="en-US" baseline="30000"/>
              <a:t>th</a:t>
            </a:r>
            <a:r>
              <a:rPr lang="en-US"/>
              <a:t> Meeting (Cont’d)</a:t>
            </a:r>
          </a:p>
        </p:txBody>
      </p:sp>
      <p:sp>
        <p:nvSpPr>
          <p:cNvPr id="8" name="Content Placeholder 7">
            <a:extLst>
              <a:ext uri="{FF2B5EF4-FFF2-40B4-BE49-F238E27FC236}">
                <a16:creationId xmlns:a16="http://schemas.microsoft.com/office/drawing/2014/main" id="{97688989-E257-4123-8374-97232009B4C1}"/>
              </a:ext>
            </a:extLst>
          </p:cNvPr>
          <p:cNvSpPr>
            <a:spLocks noGrp="1"/>
          </p:cNvSpPr>
          <p:nvPr>
            <p:ph idx="1"/>
          </p:nvPr>
        </p:nvSpPr>
        <p:spPr>
          <a:xfrm>
            <a:off x="406400" y="1143490"/>
            <a:ext cx="11143175" cy="5257310"/>
          </a:xfrm>
        </p:spPr>
        <p:txBody>
          <a:bodyPr/>
          <a:lstStyle/>
          <a:p>
            <a:pPr>
              <a:spcAft>
                <a:spcPts val="600"/>
              </a:spcAft>
            </a:pPr>
            <a:r>
              <a:rPr lang="en-US" sz="2400" dirty="0"/>
              <a:t>The Work Group discussed whether to add </a:t>
            </a:r>
            <a:r>
              <a:rPr lang="en-US" sz="2400" i="1" dirty="0"/>
              <a:t>Live Births Weighing Less than 2,500 Grams </a:t>
            </a:r>
            <a:r>
              <a:rPr lang="en-US" sz="2400" dirty="0"/>
              <a:t>to the fill a low birthweight equity measure gap in the Acute Care Hospital Measure Set.</a:t>
            </a:r>
          </a:p>
          <a:p>
            <a:pPr lvl="1">
              <a:spcAft>
                <a:spcPts val="600"/>
              </a:spcAft>
            </a:pPr>
            <a:r>
              <a:rPr lang="en-US" sz="2000" dirty="0"/>
              <a:t>Bailit Health reached out to Dr. Chloe </a:t>
            </a:r>
            <a:r>
              <a:rPr lang="en-US" sz="2000" dirty="0" err="1"/>
              <a:t>Zera</a:t>
            </a:r>
            <a:r>
              <a:rPr lang="en-US" sz="2000" dirty="0"/>
              <a:t> (MA Quality Measure Alignment Task Force) and Drs. Maureen Hamel and Methodius </a:t>
            </a:r>
            <a:r>
              <a:rPr lang="en-US" sz="2000" dirty="0" err="1"/>
              <a:t>Tuuli</a:t>
            </a:r>
            <a:r>
              <a:rPr lang="en-US" sz="2000" dirty="0"/>
              <a:t> (Women &amp; Infants), for input on whether a low birthweight measure is appropriate for a hospital setting.  Their feedback is summarized on the next slide.</a:t>
            </a:r>
          </a:p>
          <a:p>
            <a:pPr lvl="1">
              <a:spcAft>
                <a:spcPts val="600"/>
              </a:spcAft>
            </a:pPr>
            <a:endParaRPr lang="en-US" sz="2000" dirty="0"/>
          </a:p>
        </p:txBody>
      </p:sp>
      <p:sp>
        <p:nvSpPr>
          <p:cNvPr id="2" name="Slide Number Placeholder 1">
            <a:extLst>
              <a:ext uri="{FF2B5EF4-FFF2-40B4-BE49-F238E27FC236}">
                <a16:creationId xmlns:a16="http://schemas.microsoft.com/office/drawing/2014/main" id="{DA642FB3-71AD-4ECB-A055-4ECC275478F2}"/>
              </a:ext>
            </a:extLst>
          </p:cNvPr>
          <p:cNvSpPr>
            <a:spLocks noGrp="1"/>
          </p:cNvSpPr>
          <p:nvPr>
            <p:ph type="sldNum" sz="quarter" idx="10"/>
          </p:nvPr>
        </p:nvSpPr>
        <p:spPr/>
        <p:txBody>
          <a:bodyPr/>
          <a:lstStyle/>
          <a:p>
            <a:fld id="{8202EFDA-022F-41CF-980E-F688C355F9C4}" type="slidenum">
              <a:rPr lang="en-US" altLang="en-US" smtClean="0"/>
              <a:pPr/>
              <a:t>5</a:t>
            </a:fld>
            <a:endParaRPr lang="en-US" altLang="en-US"/>
          </a:p>
        </p:txBody>
      </p:sp>
      <p:graphicFrame>
        <p:nvGraphicFramePr>
          <p:cNvPr id="5" name="Table 3">
            <a:extLst>
              <a:ext uri="{FF2B5EF4-FFF2-40B4-BE49-F238E27FC236}">
                <a16:creationId xmlns:a16="http://schemas.microsoft.com/office/drawing/2014/main" id="{A111025D-42C9-4FB4-9546-55E4B5533786}"/>
              </a:ext>
            </a:extLst>
          </p:cNvPr>
          <p:cNvGraphicFramePr>
            <a:graphicFrameLocks/>
          </p:cNvGraphicFramePr>
          <p:nvPr>
            <p:extLst>
              <p:ext uri="{D42A27DB-BD31-4B8C-83A1-F6EECF244321}">
                <p14:modId xmlns:p14="http://schemas.microsoft.com/office/powerpoint/2010/main" val="1591081711"/>
              </p:ext>
            </p:extLst>
          </p:nvPr>
        </p:nvGraphicFramePr>
        <p:xfrm>
          <a:off x="634582" y="4192601"/>
          <a:ext cx="10922836" cy="1285240"/>
        </p:xfrm>
        <a:graphic>
          <a:graphicData uri="http://schemas.openxmlformats.org/drawingml/2006/table">
            <a:tbl>
              <a:tblPr firstRow="1" bandRow="1">
                <a:tableStyleId>{F5AB1C69-6EDB-4FF4-983F-18BD219EF322}</a:tableStyleId>
              </a:tblPr>
              <a:tblGrid>
                <a:gridCol w="1828800">
                  <a:extLst>
                    <a:ext uri="{9D8B030D-6E8A-4147-A177-3AD203B41FA5}">
                      <a16:colId xmlns:a16="http://schemas.microsoft.com/office/drawing/2014/main" val="2441655760"/>
                    </a:ext>
                  </a:extLst>
                </a:gridCol>
                <a:gridCol w="2236036">
                  <a:extLst>
                    <a:ext uri="{9D8B030D-6E8A-4147-A177-3AD203B41FA5}">
                      <a16:colId xmlns:a16="http://schemas.microsoft.com/office/drawing/2014/main" val="869845170"/>
                    </a:ext>
                  </a:extLst>
                </a:gridCol>
                <a:gridCol w="1188720">
                  <a:extLst>
                    <a:ext uri="{9D8B030D-6E8A-4147-A177-3AD203B41FA5}">
                      <a16:colId xmlns:a16="http://schemas.microsoft.com/office/drawing/2014/main" val="4073295070"/>
                    </a:ext>
                  </a:extLst>
                </a:gridCol>
                <a:gridCol w="1737360">
                  <a:extLst>
                    <a:ext uri="{9D8B030D-6E8A-4147-A177-3AD203B41FA5}">
                      <a16:colId xmlns:a16="http://schemas.microsoft.com/office/drawing/2014/main" val="2205405939"/>
                    </a:ext>
                  </a:extLst>
                </a:gridCol>
                <a:gridCol w="2468880">
                  <a:extLst>
                    <a:ext uri="{9D8B030D-6E8A-4147-A177-3AD203B41FA5}">
                      <a16:colId xmlns:a16="http://schemas.microsoft.com/office/drawing/2014/main" val="2043625443"/>
                    </a:ext>
                  </a:extLst>
                </a:gridCol>
                <a:gridCol w="1463040">
                  <a:extLst>
                    <a:ext uri="{9D8B030D-6E8A-4147-A177-3AD203B41FA5}">
                      <a16:colId xmlns:a16="http://schemas.microsoft.com/office/drawing/2014/main" val="3650048091"/>
                    </a:ext>
                  </a:extLst>
                </a:gridCol>
              </a:tblGrid>
              <a:tr h="370840">
                <a:tc>
                  <a:txBody>
                    <a:bodyPr/>
                    <a:lstStyle/>
                    <a:p>
                      <a:r>
                        <a:rPr lang="en-US" sz="1800"/>
                        <a:t>NQF # / Status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sz="1800" dirty="0"/>
                        <a:t>Measure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sz="1800"/>
                        <a:t>Steward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sz="1800"/>
                        <a:t>Measure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sz="1800"/>
                        <a:t>Data 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sz="1800"/>
                        <a:t>Population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70667898"/>
                  </a:ext>
                </a:extLst>
              </a:tr>
              <a:tr h="370840">
                <a:tc>
                  <a:txBody>
                    <a:bodyPr/>
                    <a:lstStyle/>
                    <a:p>
                      <a:r>
                        <a:rPr lang="en-US" sz="1800" dirty="0"/>
                        <a:t>1382 (Endorsed)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a:t>Live Births Weighing Less Than 2,500 Grams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AHRQ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a:t>Outcome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a:t>Insurer case management platform or hospital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Pediatric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6547816"/>
                  </a:ext>
                </a:extLst>
              </a:tr>
            </a:tbl>
          </a:graphicData>
        </a:graphic>
      </p:graphicFrame>
    </p:spTree>
    <p:extLst>
      <p:ext uri="{BB962C8B-B14F-4D97-AF65-F5344CB8AC3E}">
        <p14:creationId xmlns:p14="http://schemas.microsoft.com/office/powerpoint/2010/main" val="36081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06514-F8B6-4A61-908B-AFC0CEE99AD2}"/>
              </a:ext>
            </a:extLst>
          </p:cNvPr>
          <p:cNvSpPr>
            <a:spLocks noGrp="1"/>
          </p:cNvSpPr>
          <p:nvPr>
            <p:ph type="title"/>
          </p:nvPr>
        </p:nvSpPr>
        <p:spPr/>
        <p:txBody>
          <a:bodyPr/>
          <a:lstStyle/>
          <a:p>
            <a:r>
              <a:rPr lang="en-US"/>
              <a:t>Comparison between the Depression Screening Measures</a:t>
            </a:r>
          </a:p>
        </p:txBody>
      </p:sp>
      <p:graphicFrame>
        <p:nvGraphicFramePr>
          <p:cNvPr id="7" name="Table 7">
            <a:extLst>
              <a:ext uri="{FF2B5EF4-FFF2-40B4-BE49-F238E27FC236}">
                <a16:creationId xmlns:a16="http://schemas.microsoft.com/office/drawing/2014/main" id="{7A94D0A4-B78F-49FF-9FC3-307E6426E062}"/>
              </a:ext>
            </a:extLst>
          </p:cNvPr>
          <p:cNvGraphicFramePr>
            <a:graphicFrameLocks noGrp="1"/>
          </p:cNvGraphicFramePr>
          <p:nvPr>
            <p:ph idx="1"/>
            <p:extLst>
              <p:ext uri="{D42A27DB-BD31-4B8C-83A1-F6EECF244321}">
                <p14:modId xmlns:p14="http://schemas.microsoft.com/office/powerpoint/2010/main" val="2637981380"/>
              </p:ext>
            </p:extLst>
          </p:nvPr>
        </p:nvGraphicFramePr>
        <p:xfrm>
          <a:off x="357917" y="1179094"/>
          <a:ext cx="11476167" cy="5034280"/>
        </p:xfrm>
        <a:graphic>
          <a:graphicData uri="http://schemas.openxmlformats.org/drawingml/2006/table">
            <a:tbl>
              <a:tblPr firstRow="1" bandRow="1">
                <a:tableStyleId>{F5AB1C69-6EDB-4FF4-983F-18BD219EF322}</a:tableStyleId>
              </a:tblPr>
              <a:tblGrid>
                <a:gridCol w="1465179">
                  <a:extLst>
                    <a:ext uri="{9D8B030D-6E8A-4147-A177-3AD203B41FA5}">
                      <a16:colId xmlns:a16="http://schemas.microsoft.com/office/drawing/2014/main" val="1231646145"/>
                    </a:ext>
                  </a:extLst>
                </a:gridCol>
                <a:gridCol w="5005494">
                  <a:extLst>
                    <a:ext uri="{9D8B030D-6E8A-4147-A177-3AD203B41FA5}">
                      <a16:colId xmlns:a16="http://schemas.microsoft.com/office/drawing/2014/main" val="1135809523"/>
                    </a:ext>
                  </a:extLst>
                </a:gridCol>
                <a:gridCol w="5005494">
                  <a:extLst>
                    <a:ext uri="{9D8B030D-6E8A-4147-A177-3AD203B41FA5}">
                      <a16:colId xmlns:a16="http://schemas.microsoft.com/office/drawing/2014/main" val="4144455299"/>
                    </a:ext>
                  </a:extLst>
                </a:gridCol>
              </a:tblGrid>
              <a:tr h="370840">
                <a:tc>
                  <a:txBody>
                    <a:bodyPr/>
                    <a:lstStyle/>
                    <a:p>
                      <a:endParaRPr lang="en-US"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a:t>NCQA Measure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a:t>CMS Measure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2710788390"/>
                  </a:ext>
                </a:extLst>
              </a:tr>
              <a:tr h="370840">
                <a:tc>
                  <a:txBody>
                    <a:bodyPr/>
                    <a:lstStyle/>
                    <a:p>
                      <a:r>
                        <a:rPr lang="en-US" b="1"/>
                        <a:t>Measure 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The percentage of members 12+ years of age who were screened for clinical depression using a standardized instrument and, if screened positive, received follow-up care.</a:t>
                      </a:r>
                    </a:p>
                    <a:p>
                      <a:r>
                        <a:rPr lang="en-US"/>
                        <a:t>• </a:t>
                      </a:r>
                      <a:r>
                        <a:rPr lang="en-US" i="1"/>
                        <a:t>Depression Screening</a:t>
                      </a:r>
                      <a:r>
                        <a:rPr lang="en-US"/>
                        <a:t>. The percentage of members who were screened for clinical depression using a standardized instrument.</a:t>
                      </a:r>
                    </a:p>
                    <a:p>
                      <a:r>
                        <a:rPr lang="en-US"/>
                        <a:t>• </a:t>
                      </a:r>
                      <a:r>
                        <a:rPr lang="en-US" i="1"/>
                        <a:t>Follow-Up on Positive Screen</a:t>
                      </a:r>
                      <a:r>
                        <a:rPr lang="en-US"/>
                        <a:t>. The percentage of members who received follow-up care within 30 days of a positive depression screen finding.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Percentage of patients aged 12+ years screened for depression on the date of the encounter or up to 14 days prior to the date of the encounter using an age-appropriate standardized depression screening tool AND if positive, a follow-up plan is documented on the date of the eligible encounter.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6862938"/>
                  </a:ext>
                </a:extLst>
              </a:tr>
              <a:tr h="370840">
                <a:tc>
                  <a:txBody>
                    <a:bodyPr/>
                    <a:lstStyle/>
                    <a:p>
                      <a:r>
                        <a:rPr lang="en-US" b="1"/>
                        <a:t>Follow-up Window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a:t>Within 30 days of the positive screen.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a:t>Within 14 days of the positive screen.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86487427"/>
                  </a:ext>
                </a:extLst>
              </a:tr>
              <a:tr h="370840">
                <a:tc>
                  <a:txBody>
                    <a:bodyPr/>
                    <a:lstStyle/>
                    <a:p>
                      <a:r>
                        <a:rPr lang="en-US" b="1"/>
                        <a:t>Positive Screen</a:t>
                      </a:r>
                    </a:p>
                    <a:p>
                      <a:r>
                        <a:rPr lang="en-US" b="1"/>
                        <a:t>Definition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Numerical scores identified for each screening tool.  Member is numerator non-compliant if there is no numerical score in the EHR.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Not defined.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4982752"/>
                  </a:ext>
                </a:extLst>
              </a:tr>
            </a:tbl>
          </a:graphicData>
        </a:graphic>
      </p:graphicFrame>
      <p:sp>
        <p:nvSpPr>
          <p:cNvPr id="4" name="Slide Number Placeholder 3">
            <a:extLst>
              <a:ext uri="{FF2B5EF4-FFF2-40B4-BE49-F238E27FC236}">
                <a16:creationId xmlns:a16="http://schemas.microsoft.com/office/drawing/2014/main" id="{A49A7EB4-4358-4463-8737-217AFB1533B7}"/>
              </a:ext>
            </a:extLst>
          </p:cNvPr>
          <p:cNvSpPr>
            <a:spLocks noGrp="1"/>
          </p:cNvSpPr>
          <p:nvPr>
            <p:ph type="sldNum" sz="quarter" idx="10"/>
          </p:nvPr>
        </p:nvSpPr>
        <p:spPr/>
        <p:txBody>
          <a:bodyPr/>
          <a:lstStyle/>
          <a:p>
            <a:fld id="{8202EFDA-022F-41CF-980E-F688C355F9C4}" type="slidenum">
              <a:rPr lang="en-US" altLang="en-US" smtClean="0"/>
              <a:pPr/>
              <a:t>50</a:t>
            </a:fld>
            <a:endParaRPr lang="en-US" altLang="en-US"/>
          </a:p>
        </p:txBody>
      </p:sp>
    </p:spTree>
    <p:extLst>
      <p:ext uri="{BB962C8B-B14F-4D97-AF65-F5344CB8AC3E}">
        <p14:creationId xmlns:p14="http://schemas.microsoft.com/office/powerpoint/2010/main" val="7128301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06514-F8B6-4A61-908B-AFC0CEE99AD2}"/>
              </a:ext>
            </a:extLst>
          </p:cNvPr>
          <p:cNvSpPr>
            <a:spLocks noGrp="1"/>
          </p:cNvSpPr>
          <p:nvPr>
            <p:ph type="title"/>
          </p:nvPr>
        </p:nvSpPr>
        <p:spPr/>
        <p:txBody>
          <a:bodyPr/>
          <a:lstStyle/>
          <a:p>
            <a:r>
              <a:rPr lang="en-US"/>
              <a:t>Comparison between the Depression Screening Measures (Cont’d)</a:t>
            </a:r>
          </a:p>
        </p:txBody>
      </p:sp>
      <p:graphicFrame>
        <p:nvGraphicFramePr>
          <p:cNvPr id="7" name="Table 7">
            <a:extLst>
              <a:ext uri="{FF2B5EF4-FFF2-40B4-BE49-F238E27FC236}">
                <a16:creationId xmlns:a16="http://schemas.microsoft.com/office/drawing/2014/main" id="{7A94D0A4-B78F-49FF-9FC3-307E6426E062}"/>
              </a:ext>
            </a:extLst>
          </p:cNvPr>
          <p:cNvGraphicFramePr>
            <a:graphicFrameLocks noGrp="1"/>
          </p:cNvGraphicFramePr>
          <p:nvPr>
            <p:ph idx="1"/>
            <p:extLst>
              <p:ext uri="{D42A27DB-BD31-4B8C-83A1-F6EECF244321}">
                <p14:modId xmlns:p14="http://schemas.microsoft.com/office/powerpoint/2010/main" val="1477829080"/>
              </p:ext>
            </p:extLst>
          </p:nvPr>
        </p:nvGraphicFramePr>
        <p:xfrm>
          <a:off x="357917" y="1179094"/>
          <a:ext cx="11476167" cy="4394200"/>
        </p:xfrm>
        <a:graphic>
          <a:graphicData uri="http://schemas.openxmlformats.org/drawingml/2006/table">
            <a:tbl>
              <a:tblPr firstRow="1" bandRow="1">
                <a:tableStyleId>{F5AB1C69-6EDB-4FF4-983F-18BD219EF322}</a:tableStyleId>
              </a:tblPr>
              <a:tblGrid>
                <a:gridCol w="1465179">
                  <a:extLst>
                    <a:ext uri="{9D8B030D-6E8A-4147-A177-3AD203B41FA5}">
                      <a16:colId xmlns:a16="http://schemas.microsoft.com/office/drawing/2014/main" val="1231646145"/>
                    </a:ext>
                  </a:extLst>
                </a:gridCol>
                <a:gridCol w="5005494">
                  <a:extLst>
                    <a:ext uri="{9D8B030D-6E8A-4147-A177-3AD203B41FA5}">
                      <a16:colId xmlns:a16="http://schemas.microsoft.com/office/drawing/2014/main" val="1135809523"/>
                    </a:ext>
                  </a:extLst>
                </a:gridCol>
                <a:gridCol w="5005494">
                  <a:extLst>
                    <a:ext uri="{9D8B030D-6E8A-4147-A177-3AD203B41FA5}">
                      <a16:colId xmlns:a16="http://schemas.microsoft.com/office/drawing/2014/main" val="4144455299"/>
                    </a:ext>
                  </a:extLst>
                </a:gridCol>
              </a:tblGrid>
              <a:tr h="370840">
                <a:tc>
                  <a:txBody>
                    <a:bodyPr/>
                    <a:lstStyle/>
                    <a:p>
                      <a:endParaRPr lang="en-US"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a:t>NCQA Measure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a:t>CMS Measure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2710788390"/>
                  </a:ext>
                </a:extLst>
              </a:tr>
              <a:tr h="370840">
                <a:tc>
                  <a:txBody>
                    <a:bodyPr/>
                    <a:lstStyle/>
                    <a:p>
                      <a:r>
                        <a:rPr lang="en-US" b="1"/>
                        <a:t>Exclusions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a:t>Members with bipolar disorder or depression in the year prior to the measurement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a:t>Patients who have ever had a diagnosis of bipolar disorder or depression.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69867967"/>
                  </a:ext>
                </a:extLst>
              </a:tr>
              <a:tr h="370840">
                <a:tc>
                  <a:txBody>
                    <a:bodyPr/>
                    <a:lstStyle/>
                    <a:p>
                      <a:r>
                        <a:rPr lang="en-US" b="1"/>
                        <a:t>Follow-up Definition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a:t>An outpatient, telephone, e-visit or virtual check-in follow-up visit with a diagnosis of depression or other behavioral health condition.</a:t>
                      </a:r>
                    </a:p>
                    <a:p>
                      <a:pPr marL="285750" indent="-285750">
                        <a:buFont typeface="Arial" panose="020B0604020202020204" pitchFamily="34" charset="0"/>
                        <a:buChar char="•"/>
                      </a:pPr>
                      <a:r>
                        <a:rPr lang="en-US"/>
                        <a:t>A depression case management encounter that documents assessment for symptoms of depression or a diagnosis of depression or other behavioral health condition.</a:t>
                      </a:r>
                    </a:p>
                    <a:p>
                      <a:pPr marL="285750" indent="-285750">
                        <a:buFont typeface="Arial" panose="020B0604020202020204" pitchFamily="34" charset="0"/>
                        <a:buChar char="•"/>
                      </a:pPr>
                      <a:r>
                        <a:rPr lang="en-US"/>
                        <a:t>A behavioral health encounter, including assessment, therapy, collaborative care or medication management.</a:t>
                      </a:r>
                    </a:p>
                    <a:p>
                      <a:pPr marL="285750" indent="-285750">
                        <a:buFont typeface="Arial" panose="020B0604020202020204" pitchFamily="34" charset="0"/>
                        <a:buChar char="•"/>
                      </a:pPr>
                      <a:r>
                        <a:rPr lang="en-US"/>
                        <a:t>A dispensed antidepressant medication.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a:t>Referral to a practitioner (e.g., psychiatrist, psychologist, social worker, mental health counselor) who is qualified to diagnose and treat depression or to a mental health service for treatment of depression (e.g., group therapy, support therapy, depression management program).</a:t>
                      </a:r>
                    </a:p>
                    <a:p>
                      <a:pPr marL="285750" indent="-285750">
                        <a:buFont typeface="Arial" panose="020B0604020202020204" pitchFamily="34" charset="0"/>
                        <a:buChar char="•"/>
                      </a:pPr>
                      <a:r>
                        <a:rPr lang="en-US"/>
                        <a:t>Pharmacological interventions.</a:t>
                      </a:r>
                    </a:p>
                    <a:p>
                      <a:pPr marL="285750" indent="-285750">
                        <a:buFont typeface="Arial" panose="020B0604020202020204" pitchFamily="34" charset="0"/>
                        <a:buChar char="•"/>
                      </a:pPr>
                      <a:r>
                        <a:rPr lang="en-US"/>
                        <a:t>Other interventions or follow-up for the diagnosis or treatment of depression (e.g., behavioral health evaluation, psychotherapy, pharmacological interventions).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1750774"/>
                  </a:ext>
                </a:extLst>
              </a:tr>
            </a:tbl>
          </a:graphicData>
        </a:graphic>
      </p:graphicFrame>
      <p:sp>
        <p:nvSpPr>
          <p:cNvPr id="4" name="Slide Number Placeholder 3">
            <a:extLst>
              <a:ext uri="{FF2B5EF4-FFF2-40B4-BE49-F238E27FC236}">
                <a16:creationId xmlns:a16="http://schemas.microsoft.com/office/drawing/2014/main" id="{A49A7EB4-4358-4463-8737-217AFB1533B7}"/>
              </a:ext>
            </a:extLst>
          </p:cNvPr>
          <p:cNvSpPr>
            <a:spLocks noGrp="1"/>
          </p:cNvSpPr>
          <p:nvPr>
            <p:ph type="sldNum" sz="quarter" idx="10"/>
          </p:nvPr>
        </p:nvSpPr>
        <p:spPr/>
        <p:txBody>
          <a:bodyPr/>
          <a:lstStyle/>
          <a:p>
            <a:fld id="{8202EFDA-022F-41CF-980E-F688C355F9C4}" type="slidenum">
              <a:rPr lang="en-US" altLang="en-US" smtClean="0"/>
              <a:pPr/>
              <a:t>51</a:t>
            </a:fld>
            <a:endParaRPr lang="en-US" altLang="en-US"/>
          </a:p>
        </p:txBody>
      </p:sp>
    </p:spTree>
    <p:extLst>
      <p:ext uri="{BB962C8B-B14F-4D97-AF65-F5344CB8AC3E}">
        <p14:creationId xmlns:p14="http://schemas.microsoft.com/office/powerpoint/2010/main" val="31991435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B37C3E-A6F9-43B1-A433-2A448DFFF6B3}"/>
              </a:ext>
            </a:extLst>
          </p:cNvPr>
          <p:cNvSpPr>
            <a:spLocks noGrp="1"/>
          </p:cNvSpPr>
          <p:nvPr>
            <p:ph type="sldNum" sz="quarter" idx="10"/>
          </p:nvPr>
        </p:nvSpPr>
        <p:spPr/>
        <p:txBody>
          <a:bodyPr/>
          <a:lstStyle/>
          <a:p>
            <a:fld id="{8202EFDA-022F-41CF-980E-F688C355F9C4}" type="slidenum">
              <a:rPr lang="en-US" altLang="en-US" smtClean="0"/>
              <a:pPr/>
              <a:t>52</a:t>
            </a:fld>
            <a:endParaRPr lang="en-US" altLang="en-US"/>
          </a:p>
        </p:txBody>
      </p:sp>
      <p:sp>
        <p:nvSpPr>
          <p:cNvPr id="5" name="TextBox 4">
            <a:extLst>
              <a:ext uri="{FF2B5EF4-FFF2-40B4-BE49-F238E27FC236}">
                <a16:creationId xmlns:a16="http://schemas.microsoft.com/office/drawing/2014/main" id="{78EAE007-A935-4A89-AB69-FF825F88CEC3}"/>
              </a:ext>
            </a:extLst>
          </p:cNvPr>
          <p:cNvSpPr txBox="1"/>
          <p:nvPr/>
        </p:nvSpPr>
        <p:spPr>
          <a:xfrm>
            <a:off x="0" y="2349305"/>
            <a:ext cx="12192000" cy="1200329"/>
          </a:xfrm>
          <a:prstGeom prst="rect">
            <a:avLst/>
          </a:prstGeom>
          <a:solidFill>
            <a:srgbClr val="5983AA"/>
          </a:solidFill>
        </p:spPr>
        <p:txBody>
          <a:bodyPr wrap="square" rtlCol="0">
            <a:spAutoFit/>
          </a:bodyPr>
          <a:lstStyle/>
          <a:p>
            <a:endParaRPr lang="en-US"/>
          </a:p>
          <a:p>
            <a:r>
              <a:rPr lang="en-US" b="1">
                <a:solidFill>
                  <a:schemeClr val="bg1"/>
                </a:solidFill>
              </a:rPr>
              <a:t>Discuss Health Inequity-related Gaps in the Measure Set</a:t>
            </a:r>
          </a:p>
          <a:p>
            <a:endParaRPr lang="en-US"/>
          </a:p>
        </p:txBody>
      </p:sp>
    </p:spTree>
    <p:extLst>
      <p:ext uri="{BB962C8B-B14F-4D97-AF65-F5344CB8AC3E}">
        <p14:creationId xmlns:p14="http://schemas.microsoft.com/office/powerpoint/2010/main" val="1688676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DBCF3FA-9B10-44FB-B067-44559F4AD85F}"/>
              </a:ext>
            </a:extLst>
          </p:cNvPr>
          <p:cNvSpPr>
            <a:spLocks noGrp="1"/>
          </p:cNvSpPr>
          <p:nvPr>
            <p:ph type="title"/>
          </p:nvPr>
        </p:nvSpPr>
        <p:spPr/>
        <p:txBody>
          <a:bodyPr/>
          <a:lstStyle/>
          <a:p>
            <a:r>
              <a:rPr lang="en-US"/>
              <a:t>Outpatient Behavioral Health-related Health Inequities in RI</a:t>
            </a:r>
          </a:p>
        </p:txBody>
      </p:sp>
      <p:sp>
        <p:nvSpPr>
          <p:cNvPr id="6" name="Content Placeholder 5">
            <a:extLst>
              <a:ext uri="{FF2B5EF4-FFF2-40B4-BE49-F238E27FC236}">
                <a16:creationId xmlns:a16="http://schemas.microsoft.com/office/drawing/2014/main" id="{D36C8B77-A251-48B4-872E-3BB31F0381A6}"/>
              </a:ext>
            </a:extLst>
          </p:cNvPr>
          <p:cNvSpPr>
            <a:spLocks noGrp="1"/>
          </p:cNvSpPr>
          <p:nvPr>
            <p:ph idx="1"/>
          </p:nvPr>
        </p:nvSpPr>
        <p:spPr/>
        <p:txBody>
          <a:bodyPr/>
          <a:lstStyle/>
          <a:p>
            <a:r>
              <a:rPr lang="en-US"/>
              <a:t>Bailit Health identified that </a:t>
            </a:r>
            <a:r>
              <a:rPr lang="en-US" b="1"/>
              <a:t>smoking</a:t>
            </a:r>
            <a:r>
              <a:rPr lang="en-US"/>
              <a:t>, a health inequities in RI that is related to care delivered by outpatient behavioral health providers, </a:t>
            </a:r>
            <a:r>
              <a:rPr lang="en-US" b="1"/>
              <a:t>is not addressed by measures in the Outpatient Behavioral Health Aligned Measure Set</a:t>
            </a:r>
            <a:r>
              <a:rPr lang="en-US"/>
              <a:t>.</a:t>
            </a:r>
          </a:p>
          <a:p>
            <a:endParaRPr lang="en-US" sz="1400"/>
          </a:p>
          <a:p>
            <a:r>
              <a:rPr lang="en-US"/>
              <a:t>The following slide contains candidate measures the Work Group could include to address the smoking health inequity.</a:t>
            </a:r>
          </a:p>
        </p:txBody>
      </p:sp>
      <p:sp>
        <p:nvSpPr>
          <p:cNvPr id="2" name="Slide Number Placeholder 1">
            <a:extLst>
              <a:ext uri="{FF2B5EF4-FFF2-40B4-BE49-F238E27FC236}">
                <a16:creationId xmlns:a16="http://schemas.microsoft.com/office/drawing/2014/main" id="{AD3A727F-D733-494B-BCC8-7F065F282E52}"/>
              </a:ext>
            </a:extLst>
          </p:cNvPr>
          <p:cNvSpPr>
            <a:spLocks noGrp="1"/>
          </p:cNvSpPr>
          <p:nvPr>
            <p:ph type="sldNum" sz="quarter" idx="10"/>
          </p:nvPr>
        </p:nvSpPr>
        <p:spPr/>
        <p:txBody>
          <a:bodyPr/>
          <a:lstStyle/>
          <a:p>
            <a:fld id="{8202EFDA-022F-41CF-980E-F688C355F9C4}" type="slidenum">
              <a:rPr lang="en-US" altLang="en-US" smtClean="0"/>
              <a:pPr/>
              <a:t>53</a:t>
            </a:fld>
            <a:endParaRPr lang="en-US" altLang="en-US"/>
          </a:p>
        </p:txBody>
      </p:sp>
    </p:spTree>
    <p:extLst>
      <p:ext uri="{BB962C8B-B14F-4D97-AF65-F5344CB8AC3E}">
        <p14:creationId xmlns:p14="http://schemas.microsoft.com/office/powerpoint/2010/main" val="13394019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a:extLst>
              <a:ext uri="{FF2B5EF4-FFF2-40B4-BE49-F238E27FC236}">
                <a16:creationId xmlns:a16="http://schemas.microsoft.com/office/drawing/2014/main" id="{9CDE86C9-C4D6-4F9B-88E2-BFC12AF535A1}"/>
              </a:ext>
            </a:extLst>
          </p:cNvPr>
          <p:cNvSpPr txBox="1">
            <a:spLocks/>
          </p:cNvSpPr>
          <p:nvPr/>
        </p:nvSpPr>
        <p:spPr bwMode="auto">
          <a:xfrm>
            <a:off x="508002" y="1066800"/>
            <a:ext cx="10972799" cy="5029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57768E"/>
              </a:buClr>
              <a:buFont typeface="Wingdings" pitchFamily="2" charset="2"/>
              <a:buChar char="§"/>
              <a:defRPr sz="2800">
                <a:solidFill>
                  <a:srgbClr val="25325B"/>
                </a:solidFill>
                <a:latin typeface="+mn-lt"/>
                <a:ea typeface="+mn-ea"/>
                <a:cs typeface="+mn-cs"/>
              </a:defRPr>
            </a:lvl1pPr>
            <a:lvl2pPr marL="742950" indent="-285750" algn="l" rtl="0" eaLnBrk="1" fontAlgn="base" hangingPunct="1">
              <a:spcBef>
                <a:spcPct val="20000"/>
              </a:spcBef>
              <a:spcAft>
                <a:spcPct val="0"/>
              </a:spcAft>
              <a:buChar char="–"/>
              <a:defRPr sz="2400">
                <a:solidFill>
                  <a:srgbClr val="486176"/>
                </a:solidFill>
                <a:latin typeface="+mn-lt"/>
                <a:ea typeface="+mn-ea"/>
              </a:defRPr>
            </a:lvl2pPr>
            <a:lvl3pPr marL="1143000" indent="-228600" algn="l" rtl="0" eaLnBrk="1" fontAlgn="base" hangingPunct="1">
              <a:spcBef>
                <a:spcPct val="20000"/>
              </a:spcBef>
              <a:spcAft>
                <a:spcPct val="0"/>
              </a:spcAft>
              <a:buChar char="•"/>
              <a:defRPr sz="2000">
                <a:solidFill>
                  <a:srgbClr val="25325B"/>
                </a:solidFill>
                <a:latin typeface="+mn-lt"/>
                <a:ea typeface="+mn-ea"/>
              </a:defRPr>
            </a:lvl3pPr>
            <a:lvl4pPr marL="1600200" indent="-228600" algn="l" rtl="0" eaLnBrk="1" fontAlgn="base" hangingPunct="1">
              <a:spcBef>
                <a:spcPct val="20000"/>
              </a:spcBef>
              <a:spcAft>
                <a:spcPct val="0"/>
              </a:spcAft>
              <a:buChar char="–"/>
              <a:defRPr sz="1600">
                <a:solidFill>
                  <a:srgbClr val="57768E"/>
                </a:solidFill>
                <a:latin typeface="+mn-lt"/>
                <a:ea typeface="+mn-ea"/>
              </a:defRPr>
            </a:lvl4pPr>
            <a:lvl5pPr marL="2057400" indent="-228600" algn="l" rtl="0" eaLnBrk="1" fontAlgn="base" hangingPunct="1">
              <a:spcBef>
                <a:spcPct val="20000"/>
              </a:spcBef>
              <a:spcAft>
                <a:spcPct val="0"/>
              </a:spcAft>
              <a:buChar char="»"/>
              <a:defRPr sz="1200">
                <a:solidFill>
                  <a:srgbClr val="25325B"/>
                </a:solidFill>
                <a:latin typeface="+mn-lt"/>
                <a:ea typeface="+mn-ea"/>
              </a:defRPr>
            </a:lvl5pPr>
            <a:lvl6pPr marL="2514600" indent="-228600" algn="l" rtl="0" eaLnBrk="1" fontAlgn="base" hangingPunct="1">
              <a:spcBef>
                <a:spcPct val="20000"/>
              </a:spcBef>
              <a:spcAft>
                <a:spcPct val="0"/>
              </a:spcAft>
              <a:buChar char="»"/>
              <a:defRPr sz="1200">
                <a:solidFill>
                  <a:srgbClr val="25325B"/>
                </a:solidFill>
                <a:latin typeface="+mn-lt"/>
                <a:ea typeface="+mn-ea"/>
              </a:defRPr>
            </a:lvl6pPr>
            <a:lvl7pPr marL="2971800" indent="-228600" algn="l" rtl="0" eaLnBrk="1" fontAlgn="base" hangingPunct="1">
              <a:spcBef>
                <a:spcPct val="20000"/>
              </a:spcBef>
              <a:spcAft>
                <a:spcPct val="0"/>
              </a:spcAft>
              <a:buChar char="»"/>
              <a:defRPr sz="1200">
                <a:solidFill>
                  <a:srgbClr val="25325B"/>
                </a:solidFill>
                <a:latin typeface="+mn-lt"/>
                <a:ea typeface="+mn-ea"/>
              </a:defRPr>
            </a:lvl7pPr>
            <a:lvl8pPr marL="3429000" indent="-228600" algn="l" rtl="0" eaLnBrk="1" fontAlgn="base" hangingPunct="1">
              <a:spcBef>
                <a:spcPct val="20000"/>
              </a:spcBef>
              <a:spcAft>
                <a:spcPct val="0"/>
              </a:spcAft>
              <a:buChar char="»"/>
              <a:defRPr sz="1200">
                <a:solidFill>
                  <a:srgbClr val="25325B"/>
                </a:solidFill>
                <a:latin typeface="+mn-lt"/>
                <a:ea typeface="+mn-ea"/>
              </a:defRPr>
            </a:lvl8pPr>
            <a:lvl9pPr marL="3886200" indent="-228600" algn="l" rtl="0" eaLnBrk="1" fontAlgn="base" hangingPunct="1">
              <a:spcBef>
                <a:spcPct val="20000"/>
              </a:spcBef>
              <a:spcAft>
                <a:spcPct val="0"/>
              </a:spcAft>
              <a:buChar char="»"/>
              <a:defRPr sz="1200">
                <a:solidFill>
                  <a:srgbClr val="25325B"/>
                </a:solidFill>
                <a:latin typeface="+mn-lt"/>
                <a:ea typeface="+mn-ea"/>
              </a:defRPr>
            </a:lvl9pPr>
          </a:lstStyle>
          <a:p>
            <a:r>
              <a:rPr lang="en-US" kern="0"/>
              <a:t>Bailit Health researched tobacco measures and found two potential options to fill the smoking equity gap in the Outpatient Behavioral Health Measure Set:</a:t>
            </a:r>
          </a:p>
          <a:p>
            <a:pPr lvl="1"/>
            <a:r>
              <a:rPr lang="en-US" b="1" kern="0"/>
              <a:t>NOTE:  </a:t>
            </a:r>
            <a:r>
              <a:rPr lang="en-US" kern="0"/>
              <a:t>The Work Group removed NQF 0028 from its Aligned Measure Sets during a prior Annual Review because it was not outcome-focused and performance in the PCMH Measure Set was high.</a:t>
            </a:r>
          </a:p>
        </p:txBody>
      </p:sp>
      <p:sp>
        <p:nvSpPr>
          <p:cNvPr id="5" name="Title 4">
            <a:extLst>
              <a:ext uri="{FF2B5EF4-FFF2-40B4-BE49-F238E27FC236}">
                <a16:creationId xmlns:a16="http://schemas.microsoft.com/office/drawing/2014/main" id="{ADBCF3FA-9B10-44FB-B067-44559F4AD85F}"/>
              </a:ext>
            </a:extLst>
          </p:cNvPr>
          <p:cNvSpPr>
            <a:spLocks noGrp="1"/>
          </p:cNvSpPr>
          <p:nvPr>
            <p:ph type="title"/>
          </p:nvPr>
        </p:nvSpPr>
        <p:spPr/>
        <p:txBody>
          <a:bodyPr/>
          <a:lstStyle/>
          <a:p>
            <a:r>
              <a:rPr lang="en-US" sz="3000"/>
              <a:t>Outpatient Behavioral Health-related Health Inequities in RI (Cont’d)</a:t>
            </a:r>
          </a:p>
        </p:txBody>
      </p:sp>
      <p:graphicFrame>
        <p:nvGraphicFramePr>
          <p:cNvPr id="3" name="Table 3">
            <a:extLst>
              <a:ext uri="{FF2B5EF4-FFF2-40B4-BE49-F238E27FC236}">
                <a16:creationId xmlns:a16="http://schemas.microsoft.com/office/drawing/2014/main" id="{977CAE14-1BEC-42B0-AD5A-E5A0421CEBE4}"/>
              </a:ext>
            </a:extLst>
          </p:cNvPr>
          <p:cNvGraphicFramePr>
            <a:graphicFrameLocks noGrp="1"/>
          </p:cNvGraphicFramePr>
          <p:nvPr>
            <p:ph idx="1"/>
            <p:extLst>
              <p:ext uri="{D42A27DB-BD31-4B8C-83A1-F6EECF244321}">
                <p14:modId xmlns:p14="http://schemas.microsoft.com/office/powerpoint/2010/main" val="2319997886"/>
              </p:ext>
            </p:extLst>
          </p:nvPr>
        </p:nvGraphicFramePr>
        <p:xfrm>
          <a:off x="558799" y="3829245"/>
          <a:ext cx="11074401" cy="2291080"/>
        </p:xfrm>
        <a:graphic>
          <a:graphicData uri="http://schemas.openxmlformats.org/drawingml/2006/table">
            <a:tbl>
              <a:tblPr firstRow="1" bandRow="1">
                <a:tableStyleId>{F5AB1C69-6EDB-4FF4-983F-18BD219EF322}</a:tableStyleId>
              </a:tblPr>
              <a:tblGrid>
                <a:gridCol w="1242705">
                  <a:extLst>
                    <a:ext uri="{9D8B030D-6E8A-4147-A177-3AD203B41FA5}">
                      <a16:colId xmlns:a16="http://schemas.microsoft.com/office/drawing/2014/main" val="2441655760"/>
                    </a:ext>
                  </a:extLst>
                </a:gridCol>
                <a:gridCol w="230497">
                  <a:extLst>
                    <a:ext uri="{9D8B030D-6E8A-4147-A177-3AD203B41FA5}">
                      <a16:colId xmlns:a16="http://schemas.microsoft.com/office/drawing/2014/main" val="3018164811"/>
                    </a:ext>
                  </a:extLst>
                </a:gridCol>
                <a:gridCol w="3577229">
                  <a:extLst>
                    <a:ext uri="{9D8B030D-6E8A-4147-A177-3AD203B41FA5}">
                      <a16:colId xmlns:a16="http://schemas.microsoft.com/office/drawing/2014/main" val="2870606058"/>
                    </a:ext>
                  </a:extLst>
                </a:gridCol>
                <a:gridCol w="1446663">
                  <a:extLst>
                    <a:ext uri="{9D8B030D-6E8A-4147-A177-3AD203B41FA5}">
                      <a16:colId xmlns:a16="http://schemas.microsoft.com/office/drawing/2014/main" val="1786255332"/>
                    </a:ext>
                  </a:extLst>
                </a:gridCol>
                <a:gridCol w="1296537">
                  <a:extLst>
                    <a:ext uri="{9D8B030D-6E8A-4147-A177-3AD203B41FA5}">
                      <a16:colId xmlns:a16="http://schemas.microsoft.com/office/drawing/2014/main" val="2687219749"/>
                    </a:ext>
                  </a:extLst>
                </a:gridCol>
                <a:gridCol w="1828800">
                  <a:extLst>
                    <a:ext uri="{9D8B030D-6E8A-4147-A177-3AD203B41FA5}">
                      <a16:colId xmlns:a16="http://schemas.microsoft.com/office/drawing/2014/main" val="4017039756"/>
                    </a:ext>
                  </a:extLst>
                </a:gridCol>
                <a:gridCol w="1451970">
                  <a:extLst>
                    <a:ext uri="{9D8B030D-6E8A-4147-A177-3AD203B41FA5}">
                      <a16:colId xmlns:a16="http://schemas.microsoft.com/office/drawing/2014/main" val="2238145419"/>
                    </a:ext>
                  </a:extLst>
                </a:gridCol>
              </a:tblGrid>
              <a:tr h="370840">
                <a:tc>
                  <a:txBody>
                    <a:bodyPr/>
                    <a:lstStyle/>
                    <a:p>
                      <a:r>
                        <a:rPr lang="en-US"/>
                        <a:t>NQF # / Status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gridSpan="2">
                  <a:txBody>
                    <a:bodyPr/>
                    <a:lstStyle/>
                    <a:p>
                      <a:r>
                        <a:rPr lang="en-US"/>
                        <a:t>Measure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a:t>Steward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a:t>Measure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a:t>Data 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a:t>Population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70667898"/>
                  </a:ext>
                </a:extLst>
              </a:tr>
              <a:tr h="370840">
                <a:tc gridSpan="7">
                  <a:txBody>
                    <a:bodyPr/>
                    <a:lstStyle/>
                    <a:p>
                      <a:r>
                        <a:rPr lang="en-US" b="1"/>
                        <a:t>Smoking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08886395"/>
                  </a:ext>
                </a:extLst>
              </a:tr>
              <a:tr h="370840">
                <a:tc gridSpan="2">
                  <a:txBody>
                    <a:bodyPr/>
                    <a:lstStyle/>
                    <a:p>
                      <a:r>
                        <a:rPr lang="en-US"/>
                        <a:t>0028 (Endorsed)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Tobacco Use: Screening and Cessation Intervention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Tobacco Use: Screening and Cessation Intervention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AMA - PCPI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Claims/Clinical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Adult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2263820"/>
                  </a:ext>
                </a:extLst>
              </a:tr>
              <a:tr h="370840">
                <a:tc gridSpan="2">
                  <a:txBody>
                    <a:bodyPr/>
                    <a:lstStyle/>
                    <a:p>
                      <a:r>
                        <a:rPr lang="en-US"/>
                        <a:t>0027 (Endorsed)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Medical Assistance with Smoking and Tobacco Use Cessation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NCQA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Survey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Adult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0703303"/>
                  </a:ext>
                </a:extLst>
              </a:tr>
            </a:tbl>
          </a:graphicData>
        </a:graphic>
      </p:graphicFrame>
      <p:sp>
        <p:nvSpPr>
          <p:cNvPr id="2" name="Slide Number Placeholder 1">
            <a:extLst>
              <a:ext uri="{FF2B5EF4-FFF2-40B4-BE49-F238E27FC236}">
                <a16:creationId xmlns:a16="http://schemas.microsoft.com/office/drawing/2014/main" id="{AD3A727F-D733-494B-BCC8-7F065F282E52}"/>
              </a:ext>
            </a:extLst>
          </p:cNvPr>
          <p:cNvSpPr>
            <a:spLocks noGrp="1"/>
          </p:cNvSpPr>
          <p:nvPr>
            <p:ph type="sldNum" sz="quarter" idx="10"/>
          </p:nvPr>
        </p:nvSpPr>
        <p:spPr/>
        <p:txBody>
          <a:bodyPr/>
          <a:lstStyle/>
          <a:p>
            <a:fld id="{8202EFDA-022F-41CF-980E-F688C355F9C4}" type="slidenum">
              <a:rPr lang="en-US" altLang="en-US" smtClean="0"/>
              <a:pPr/>
              <a:t>54</a:t>
            </a:fld>
            <a:endParaRPr lang="en-US" altLang="en-US"/>
          </a:p>
        </p:txBody>
      </p:sp>
    </p:spTree>
    <p:extLst>
      <p:ext uri="{BB962C8B-B14F-4D97-AF65-F5344CB8AC3E}">
        <p14:creationId xmlns:p14="http://schemas.microsoft.com/office/powerpoint/2010/main" val="1333932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B37C3E-A6F9-43B1-A433-2A448DFFF6B3}"/>
              </a:ext>
            </a:extLst>
          </p:cNvPr>
          <p:cNvSpPr>
            <a:spLocks noGrp="1"/>
          </p:cNvSpPr>
          <p:nvPr>
            <p:ph type="sldNum" sz="quarter" idx="10"/>
          </p:nvPr>
        </p:nvSpPr>
        <p:spPr/>
        <p:txBody>
          <a:bodyPr/>
          <a:lstStyle/>
          <a:p>
            <a:fld id="{8202EFDA-022F-41CF-980E-F688C355F9C4}" type="slidenum">
              <a:rPr lang="en-US" altLang="en-US" smtClean="0"/>
              <a:pPr/>
              <a:t>55</a:t>
            </a:fld>
            <a:endParaRPr lang="en-US" altLang="en-US"/>
          </a:p>
        </p:txBody>
      </p:sp>
      <p:sp>
        <p:nvSpPr>
          <p:cNvPr id="5" name="TextBox 4">
            <a:extLst>
              <a:ext uri="{FF2B5EF4-FFF2-40B4-BE49-F238E27FC236}">
                <a16:creationId xmlns:a16="http://schemas.microsoft.com/office/drawing/2014/main" id="{78EAE007-A935-4A89-AB69-FF825F88CEC3}"/>
              </a:ext>
            </a:extLst>
          </p:cNvPr>
          <p:cNvSpPr txBox="1"/>
          <p:nvPr/>
        </p:nvSpPr>
        <p:spPr>
          <a:xfrm>
            <a:off x="0" y="2349305"/>
            <a:ext cx="12192000" cy="1200329"/>
          </a:xfrm>
          <a:prstGeom prst="rect">
            <a:avLst/>
          </a:prstGeom>
          <a:solidFill>
            <a:srgbClr val="5983AA"/>
          </a:solidFill>
        </p:spPr>
        <p:txBody>
          <a:bodyPr wrap="square" rtlCol="0">
            <a:spAutoFit/>
          </a:bodyPr>
          <a:lstStyle/>
          <a:p>
            <a:endParaRPr lang="en-US"/>
          </a:p>
          <a:p>
            <a:r>
              <a:rPr lang="en-US" b="1">
                <a:solidFill>
                  <a:schemeClr val="bg1"/>
                </a:solidFill>
              </a:rPr>
              <a:t>Discuss Inclusion of a RELD Measure</a:t>
            </a:r>
          </a:p>
          <a:p>
            <a:endParaRPr lang="en-US"/>
          </a:p>
        </p:txBody>
      </p:sp>
    </p:spTree>
    <p:extLst>
      <p:ext uri="{BB962C8B-B14F-4D97-AF65-F5344CB8AC3E}">
        <p14:creationId xmlns:p14="http://schemas.microsoft.com/office/powerpoint/2010/main" val="30713611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A2631-5CC0-40A5-9AE3-ACACAA75C3AB}"/>
              </a:ext>
            </a:extLst>
          </p:cNvPr>
          <p:cNvSpPr>
            <a:spLocks noGrp="1"/>
          </p:cNvSpPr>
          <p:nvPr>
            <p:ph type="title"/>
          </p:nvPr>
        </p:nvSpPr>
        <p:spPr>
          <a:xfrm>
            <a:off x="406400" y="51710"/>
            <a:ext cx="11379200" cy="654288"/>
          </a:xfrm>
        </p:spPr>
        <p:txBody>
          <a:bodyPr/>
          <a:lstStyle/>
          <a:p>
            <a:r>
              <a:rPr lang="en-US"/>
              <a:t>Discuss Inclusion of a RELD Measure</a:t>
            </a:r>
          </a:p>
        </p:txBody>
      </p:sp>
      <p:sp>
        <p:nvSpPr>
          <p:cNvPr id="3" name="Content Placeholder 2">
            <a:extLst>
              <a:ext uri="{FF2B5EF4-FFF2-40B4-BE49-F238E27FC236}">
                <a16:creationId xmlns:a16="http://schemas.microsoft.com/office/drawing/2014/main" id="{6791F5EF-784E-4F4B-96FB-16F44A884A20}"/>
              </a:ext>
            </a:extLst>
          </p:cNvPr>
          <p:cNvSpPr>
            <a:spLocks noGrp="1"/>
          </p:cNvSpPr>
          <p:nvPr>
            <p:ph idx="1"/>
          </p:nvPr>
        </p:nvSpPr>
        <p:spPr/>
        <p:txBody>
          <a:bodyPr/>
          <a:lstStyle/>
          <a:p>
            <a:pPr>
              <a:spcAft>
                <a:spcPts val="600"/>
              </a:spcAft>
            </a:pPr>
            <a:r>
              <a:rPr lang="en-US"/>
              <a:t>Bailit Health previously shared that the Work Group can recommend stratifying measures in the Aligned Measure Sets by race, ethnicity, language and/or disability status (RELD).</a:t>
            </a:r>
          </a:p>
          <a:p>
            <a:pPr lvl="1"/>
            <a:r>
              <a:rPr lang="en-US"/>
              <a:t>At the outset, provider organizations would report performance using their EHR and (ideally) patient self-reported RELD to build the capacity to stratify and report stratified data.</a:t>
            </a:r>
          </a:p>
          <a:p>
            <a:pPr lvl="1"/>
            <a:r>
              <a:rPr lang="en-US"/>
              <a:t>Over time, our intention is to move towards measures focused on reducing disparities in performance by RELD.</a:t>
            </a:r>
          </a:p>
          <a:p>
            <a:endParaRPr lang="en-US" sz="1400"/>
          </a:p>
          <a:p>
            <a:r>
              <a:rPr lang="en-US" b="1"/>
              <a:t>Does the Work Group recommend adopting a RELD measure for the Outpatient Behavioral Health Measure Set, and if so, which measures should be stratified?</a:t>
            </a:r>
          </a:p>
          <a:p>
            <a:endParaRPr lang="en-US"/>
          </a:p>
          <a:p>
            <a:endParaRPr lang="en-US"/>
          </a:p>
        </p:txBody>
      </p:sp>
      <p:sp>
        <p:nvSpPr>
          <p:cNvPr id="4" name="Slide Number Placeholder 3">
            <a:extLst>
              <a:ext uri="{FF2B5EF4-FFF2-40B4-BE49-F238E27FC236}">
                <a16:creationId xmlns:a16="http://schemas.microsoft.com/office/drawing/2014/main" id="{31559A23-F7CD-4A52-A6CA-C29A85F5EC91}"/>
              </a:ext>
            </a:extLst>
          </p:cNvPr>
          <p:cNvSpPr>
            <a:spLocks noGrp="1"/>
          </p:cNvSpPr>
          <p:nvPr>
            <p:ph type="sldNum" sz="quarter" idx="10"/>
          </p:nvPr>
        </p:nvSpPr>
        <p:spPr/>
        <p:txBody>
          <a:bodyPr/>
          <a:lstStyle/>
          <a:p>
            <a:fld id="{8202EFDA-022F-41CF-980E-F688C355F9C4}" type="slidenum">
              <a:rPr lang="en-US" altLang="en-US" smtClean="0"/>
              <a:pPr/>
              <a:t>56</a:t>
            </a:fld>
            <a:endParaRPr lang="en-US" altLang="en-US"/>
          </a:p>
        </p:txBody>
      </p:sp>
    </p:spTree>
    <p:extLst>
      <p:ext uri="{BB962C8B-B14F-4D97-AF65-F5344CB8AC3E}">
        <p14:creationId xmlns:p14="http://schemas.microsoft.com/office/powerpoint/2010/main" val="3954716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B37C3E-A6F9-43B1-A433-2A448DFFF6B3}"/>
              </a:ext>
            </a:extLst>
          </p:cNvPr>
          <p:cNvSpPr>
            <a:spLocks noGrp="1"/>
          </p:cNvSpPr>
          <p:nvPr>
            <p:ph type="sldNum" sz="quarter" idx="10"/>
          </p:nvPr>
        </p:nvSpPr>
        <p:spPr/>
        <p:txBody>
          <a:bodyPr/>
          <a:lstStyle/>
          <a:p>
            <a:fld id="{8202EFDA-022F-41CF-980E-F688C355F9C4}" type="slidenum">
              <a:rPr lang="en-US" altLang="en-US" smtClean="0"/>
              <a:pPr/>
              <a:t>57</a:t>
            </a:fld>
            <a:endParaRPr lang="en-US" altLang="en-US"/>
          </a:p>
        </p:txBody>
      </p:sp>
      <p:sp>
        <p:nvSpPr>
          <p:cNvPr id="5" name="TextBox 4">
            <a:extLst>
              <a:ext uri="{FF2B5EF4-FFF2-40B4-BE49-F238E27FC236}">
                <a16:creationId xmlns:a16="http://schemas.microsoft.com/office/drawing/2014/main" id="{78EAE007-A935-4A89-AB69-FF825F88CEC3}"/>
              </a:ext>
            </a:extLst>
          </p:cNvPr>
          <p:cNvSpPr txBox="1"/>
          <p:nvPr/>
        </p:nvSpPr>
        <p:spPr>
          <a:xfrm>
            <a:off x="0" y="2349305"/>
            <a:ext cx="12192000" cy="1200329"/>
          </a:xfrm>
          <a:prstGeom prst="rect">
            <a:avLst/>
          </a:prstGeom>
          <a:solidFill>
            <a:srgbClr val="5983AA"/>
          </a:solidFill>
        </p:spPr>
        <p:txBody>
          <a:bodyPr wrap="square" rtlCol="0">
            <a:spAutoFit/>
          </a:bodyPr>
          <a:lstStyle/>
          <a:p>
            <a:endParaRPr lang="en-US"/>
          </a:p>
          <a:p>
            <a:r>
              <a:rPr lang="en-US" b="1">
                <a:solidFill>
                  <a:schemeClr val="bg1"/>
                </a:solidFill>
              </a:rPr>
              <a:t>Public Comment</a:t>
            </a:r>
          </a:p>
          <a:p>
            <a:endParaRPr lang="en-US"/>
          </a:p>
        </p:txBody>
      </p:sp>
    </p:spTree>
    <p:extLst>
      <p:ext uri="{BB962C8B-B14F-4D97-AF65-F5344CB8AC3E}">
        <p14:creationId xmlns:p14="http://schemas.microsoft.com/office/powerpoint/2010/main" val="948854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B37C3E-A6F9-43B1-A433-2A448DFFF6B3}"/>
              </a:ext>
            </a:extLst>
          </p:cNvPr>
          <p:cNvSpPr>
            <a:spLocks noGrp="1"/>
          </p:cNvSpPr>
          <p:nvPr>
            <p:ph type="sldNum" sz="quarter" idx="10"/>
          </p:nvPr>
        </p:nvSpPr>
        <p:spPr/>
        <p:txBody>
          <a:bodyPr/>
          <a:lstStyle/>
          <a:p>
            <a:fld id="{8202EFDA-022F-41CF-980E-F688C355F9C4}" type="slidenum">
              <a:rPr lang="en-US" altLang="en-US" smtClean="0"/>
              <a:pPr/>
              <a:t>58</a:t>
            </a:fld>
            <a:endParaRPr lang="en-US" altLang="en-US"/>
          </a:p>
        </p:txBody>
      </p:sp>
      <p:sp>
        <p:nvSpPr>
          <p:cNvPr id="5" name="TextBox 4">
            <a:extLst>
              <a:ext uri="{FF2B5EF4-FFF2-40B4-BE49-F238E27FC236}">
                <a16:creationId xmlns:a16="http://schemas.microsoft.com/office/drawing/2014/main" id="{78EAE007-A935-4A89-AB69-FF825F88CEC3}"/>
              </a:ext>
            </a:extLst>
          </p:cNvPr>
          <p:cNvSpPr txBox="1"/>
          <p:nvPr/>
        </p:nvSpPr>
        <p:spPr>
          <a:xfrm>
            <a:off x="0" y="2349305"/>
            <a:ext cx="12192000" cy="1200329"/>
          </a:xfrm>
          <a:prstGeom prst="rect">
            <a:avLst/>
          </a:prstGeom>
          <a:solidFill>
            <a:srgbClr val="5983AA"/>
          </a:solidFill>
        </p:spPr>
        <p:txBody>
          <a:bodyPr wrap="square" rtlCol="0">
            <a:spAutoFit/>
          </a:bodyPr>
          <a:lstStyle/>
          <a:p>
            <a:endParaRPr lang="en-US"/>
          </a:p>
          <a:p>
            <a:r>
              <a:rPr lang="en-US" b="1">
                <a:solidFill>
                  <a:schemeClr val="bg1"/>
                </a:solidFill>
              </a:rPr>
              <a:t>Next Steps</a:t>
            </a:r>
          </a:p>
          <a:p>
            <a:endParaRPr lang="en-US"/>
          </a:p>
        </p:txBody>
      </p:sp>
    </p:spTree>
    <p:extLst>
      <p:ext uri="{BB962C8B-B14F-4D97-AF65-F5344CB8AC3E}">
        <p14:creationId xmlns:p14="http://schemas.microsoft.com/office/powerpoint/2010/main" val="3354519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AEC76E-7307-4644-9BC7-9AEBBEA66FD8}"/>
              </a:ext>
            </a:extLst>
          </p:cNvPr>
          <p:cNvSpPr>
            <a:spLocks noGrp="1"/>
          </p:cNvSpPr>
          <p:nvPr>
            <p:ph type="title"/>
          </p:nvPr>
        </p:nvSpPr>
        <p:spPr/>
        <p:txBody>
          <a:bodyPr/>
          <a:lstStyle/>
          <a:p>
            <a:r>
              <a:rPr lang="en-US"/>
              <a:t>Next Steps</a:t>
            </a:r>
          </a:p>
        </p:txBody>
      </p:sp>
      <p:sp>
        <p:nvSpPr>
          <p:cNvPr id="2" name="Slide Number Placeholder 1">
            <a:extLst>
              <a:ext uri="{FF2B5EF4-FFF2-40B4-BE49-F238E27FC236}">
                <a16:creationId xmlns:a16="http://schemas.microsoft.com/office/drawing/2014/main" id="{DA642FB3-71AD-4ECB-A055-4ECC275478F2}"/>
              </a:ext>
            </a:extLst>
          </p:cNvPr>
          <p:cNvSpPr>
            <a:spLocks noGrp="1"/>
          </p:cNvSpPr>
          <p:nvPr>
            <p:ph type="sldNum" sz="quarter" idx="10"/>
          </p:nvPr>
        </p:nvSpPr>
        <p:spPr/>
        <p:txBody>
          <a:bodyPr/>
          <a:lstStyle/>
          <a:p>
            <a:fld id="{8202EFDA-022F-41CF-980E-F688C355F9C4}" type="slidenum">
              <a:rPr lang="en-US" altLang="en-US" smtClean="0"/>
              <a:pPr/>
              <a:t>59</a:t>
            </a:fld>
            <a:endParaRPr lang="en-US" altLang="en-US"/>
          </a:p>
        </p:txBody>
      </p:sp>
      <p:grpSp>
        <p:nvGrpSpPr>
          <p:cNvPr id="81" name="Group 80">
            <a:extLst>
              <a:ext uri="{FF2B5EF4-FFF2-40B4-BE49-F238E27FC236}">
                <a16:creationId xmlns:a16="http://schemas.microsoft.com/office/drawing/2014/main" id="{CF555BD1-17AF-4BB8-9B13-10FF9D67D8D2}"/>
              </a:ext>
            </a:extLst>
          </p:cNvPr>
          <p:cNvGrpSpPr/>
          <p:nvPr/>
        </p:nvGrpSpPr>
        <p:grpSpPr>
          <a:xfrm>
            <a:off x="2792145" y="2056368"/>
            <a:ext cx="6607710" cy="1280160"/>
            <a:chOff x="543218" y="2932432"/>
            <a:chExt cx="6607710" cy="1280160"/>
          </a:xfrm>
        </p:grpSpPr>
        <p:sp>
          <p:nvSpPr>
            <p:cNvPr id="82" name="TextBox 81">
              <a:extLst>
                <a:ext uri="{FF2B5EF4-FFF2-40B4-BE49-F238E27FC236}">
                  <a16:creationId xmlns:a16="http://schemas.microsoft.com/office/drawing/2014/main" id="{EFB87C79-73BF-47BB-9B38-B2BB3038C44F}"/>
                </a:ext>
              </a:extLst>
            </p:cNvPr>
            <p:cNvSpPr txBox="1"/>
            <p:nvPr/>
          </p:nvSpPr>
          <p:spPr>
            <a:xfrm>
              <a:off x="1828540" y="3157013"/>
              <a:ext cx="5322388" cy="830997"/>
            </a:xfrm>
            <a:prstGeom prst="rect">
              <a:avLst/>
            </a:prstGeom>
            <a:noFill/>
          </p:spPr>
          <p:txBody>
            <a:bodyPr wrap="square" rtlCol="0">
              <a:spAutoFit/>
            </a:bodyPr>
            <a:lstStyle/>
            <a:p>
              <a:r>
                <a:rPr lang="en-US" b="1" dirty="0">
                  <a:solidFill>
                    <a:srgbClr val="042F63"/>
                  </a:solidFill>
                </a:rPr>
                <a:t>  8/25, 12:00-2:30pm</a:t>
              </a:r>
            </a:p>
            <a:p>
              <a:r>
                <a:rPr lang="en-US" b="1" dirty="0">
                  <a:solidFill>
                    <a:srgbClr val="042F63"/>
                  </a:solidFill>
                </a:rPr>
                <a:t>  Primary Care Set</a:t>
              </a:r>
            </a:p>
          </p:txBody>
        </p:sp>
        <p:grpSp>
          <p:nvGrpSpPr>
            <p:cNvPr id="83" name="Group 82">
              <a:extLst>
                <a:ext uri="{FF2B5EF4-FFF2-40B4-BE49-F238E27FC236}">
                  <a16:creationId xmlns:a16="http://schemas.microsoft.com/office/drawing/2014/main" id="{9902EEB8-F258-48EC-8D24-A867252A9421}"/>
                </a:ext>
              </a:extLst>
            </p:cNvPr>
            <p:cNvGrpSpPr/>
            <p:nvPr/>
          </p:nvGrpSpPr>
          <p:grpSpPr>
            <a:xfrm>
              <a:off x="543218" y="2932432"/>
              <a:ext cx="1280160" cy="1280160"/>
              <a:chOff x="548382" y="1370470"/>
              <a:chExt cx="1280160" cy="1280160"/>
            </a:xfrm>
          </p:grpSpPr>
          <p:sp>
            <p:nvSpPr>
              <p:cNvPr id="84" name="Oval 83">
                <a:extLst>
                  <a:ext uri="{FF2B5EF4-FFF2-40B4-BE49-F238E27FC236}">
                    <a16:creationId xmlns:a16="http://schemas.microsoft.com/office/drawing/2014/main" id="{AA8391F8-6DC1-4BDB-9E7A-190ACC442AF8}"/>
                  </a:ext>
                </a:extLst>
              </p:cNvPr>
              <p:cNvSpPr/>
              <p:nvPr/>
            </p:nvSpPr>
            <p:spPr bwMode="auto">
              <a:xfrm>
                <a:off x="548382" y="1370470"/>
                <a:ext cx="1280160" cy="1280160"/>
              </a:xfrm>
              <a:prstGeom prst="ellipse">
                <a:avLst/>
              </a:prstGeom>
              <a:solidFill>
                <a:srgbClr val="A3B3D3"/>
              </a:solidFill>
              <a:ln w="9525" cap="flat" cmpd="sng" algn="ctr">
                <a:solidFill>
                  <a:schemeClr val="accent6"/>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85" name="TextBox 84">
                <a:extLst>
                  <a:ext uri="{FF2B5EF4-FFF2-40B4-BE49-F238E27FC236}">
                    <a16:creationId xmlns:a16="http://schemas.microsoft.com/office/drawing/2014/main" id="{DD3532FD-939F-44D6-9AF3-E1A8507F5B44}"/>
                  </a:ext>
                </a:extLst>
              </p:cNvPr>
              <p:cNvSpPr txBox="1"/>
              <p:nvPr/>
            </p:nvSpPr>
            <p:spPr>
              <a:xfrm>
                <a:off x="776982" y="1690510"/>
                <a:ext cx="822960" cy="640080"/>
              </a:xfrm>
              <a:prstGeom prst="rect">
                <a:avLst/>
              </a:prstGeom>
              <a:noFill/>
            </p:spPr>
            <p:txBody>
              <a:bodyPr wrap="square" rtlCol="0">
                <a:spAutoFit/>
              </a:bodyPr>
              <a:lstStyle/>
              <a:p>
                <a:pPr algn="ctr"/>
                <a:r>
                  <a:rPr lang="en-US" sz="3600" b="1">
                    <a:solidFill>
                      <a:schemeClr val="bg1"/>
                    </a:solidFill>
                  </a:rPr>
                  <a:t>#</a:t>
                </a:r>
                <a:r>
                  <a:rPr lang="en-US" sz="1600" b="1">
                    <a:solidFill>
                      <a:schemeClr val="bg1"/>
                    </a:solidFill>
                  </a:rPr>
                  <a:t> </a:t>
                </a:r>
                <a:r>
                  <a:rPr lang="en-US" sz="3600" b="1">
                    <a:solidFill>
                      <a:schemeClr val="bg1"/>
                    </a:solidFill>
                  </a:rPr>
                  <a:t>6</a:t>
                </a:r>
              </a:p>
            </p:txBody>
          </p:sp>
        </p:grpSp>
      </p:grpSp>
      <p:grpSp>
        <p:nvGrpSpPr>
          <p:cNvPr id="86" name="Group 85">
            <a:extLst>
              <a:ext uri="{FF2B5EF4-FFF2-40B4-BE49-F238E27FC236}">
                <a16:creationId xmlns:a16="http://schemas.microsoft.com/office/drawing/2014/main" id="{A9514799-F1F8-4D03-9BAE-A50EBD3A7CDC}"/>
              </a:ext>
            </a:extLst>
          </p:cNvPr>
          <p:cNvGrpSpPr/>
          <p:nvPr/>
        </p:nvGrpSpPr>
        <p:grpSpPr>
          <a:xfrm>
            <a:off x="2792145" y="3794759"/>
            <a:ext cx="6607707" cy="1280160"/>
            <a:chOff x="543218" y="2932432"/>
            <a:chExt cx="6607707" cy="1280160"/>
          </a:xfrm>
        </p:grpSpPr>
        <p:sp>
          <p:nvSpPr>
            <p:cNvPr id="87" name="TextBox 86">
              <a:extLst>
                <a:ext uri="{FF2B5EF4-FFF2-40B4-BE49-F238E27FC236}">
                  <a16:creationId xmlns:a16="http://schemas.microsoft.com/office/drawing/2014/main" id="{88D6D165-1759-4AC1-B0FA-D4C0344970C5}"/>
                </a:ext>
              </a:extLst>
            </p:cNvPr>
            <p:cNvSpPr txBox="1"/>
            <p:nvPr/>
          </p:nvSpPr>
          <p:spPr>
            <a:xfrm>
              <a:off x="1828538" y="3157013"/>
              <a:ext cx="5322387" cy="830997"/>
            </a:xfrm>
            <a:prstGeom prst="rect">
              <a:avLst/>
            </a:prstGeom>
            <a:noFill/>
          </p:spPr>
          <p:txBody>
            <a:bodyPr wrap="square" rtlCol="0">
              <a:spAutoFit/>
            </a:bodyPr>
            <a:lstStyle/>
            <a:p>
              <a:r>
                <a:rPr lang="en-US" b="1" dirty="0">
                  <a:solidFill>
                    <a:srgbClr val="042F63"/>
                  </a:solidFill>
                </a:rPr>
                <a:t>  9/9, 12:00-2:30pm</a:t>
              </a:r>
            </a:p>
            <a:p>
              <a:r>
                <a:rPr lang="en-US" b="1" dirty="0">
                  <a:solidFill>
                    <a:srgbClr val="042F63"/>
                  </a:solidFill>
                </a:rPr>
                <a:t>  ACO Set and Wrap-up</a:t>
              </a:r>
            </a:p>
          </p:txBody>
        </p:sp>
        <p:grpSp>
          <p:nvGrpSpPr>
            <p:cNvPr id="88" name="Group 87">
              <a:extLst>
                <a:ext uri="{FF2B5EF4-FFF2-40B4-BE49-F238E27FC236}">
                  <a16:creationId xmlns:a16="http://schemas.microsoft.com/office/drawing/2014/main" id="{0F99167D-505D-44FA-873C-93F60C1AF6AF}"/>
                </a:ext>
              </a:extLst>
            </p:cNvPr>
            <p:cNvGrpSpPr/>
            <p:nvPr/>
          </p:nvGrpSpPr>
          <p:grpSpPr>
            <a:xfrm>
              <a:off x="543218" y="2932432"/>
              <a:ext cx="1280160" cy="1280160"/>
              <a:chOff x="548382" y="1370470"/>
              <a:chExt cx="1280160" cy="1280160"/>
            </a:xfrm>
          </p:grpSpPr>
          <p:sp>
            <p:nvSpPr>
              <p:cNvPr id="89" name="Oval 88">
                <a:extLst>
                  <a:ext uri="{FF2B5EF4-FFF2-40B4-BE49-F238E27FC236}">
                    <a16:creationId xmlns:a16="http://schemas.microsoft.com/office/drawing/2014/main" id="{0A9C259A-730A-427A-8BAE-515B08FFF7F4}"/>
                  </a:ext>
                </a:extLst>
              </p:cNvPr>
              <p:cNvSpPr/>
              <p:nvPr/>
            </p:nvSpPr>
            <p:spPr bwMode="auto">
              <a:xfrm>
                <a:off x="548382" y="1370470"/>
                <a:ext cx="1280160" cy="1280160"/>
              </a:xfrm>
              <a:prstGeom prst="ellipse">
                <a:avLst/>
              </a:prstGeom>
              <a:solidFill>
                <a:srgbClr val="A3B3D3"/>
              </a:solidFill>
              <a:ln w="9525" cap="flat" cmpd="sng" algn="ctr">
                <a:solidFill>
                  <a:schemeClr val="accent6"/>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90" name="TextBox 89">
                <a:extLst>
                  <a:ext uri="{FF2B5EF4-FFF2-40B4-BE49-F238E27FC236}">
                    <a16:creationId xmlns:a16="http://schemas.microsoft.com/office/drawing/2014/main" id="{2302C6B3-E26B-4603-BEFF-410DA271D0A8}"/>
                  </a:ext>
                </a:extLst>
              </p:cNvPr>
              <p:cNvSpPr txBox="1"/>
              <p:nvPr/>
            </p:nvSpPr>
            <p:spPr>
              <a:xfrm>
                <a:off x="776982" y="1690510"/>
                <a:ext cx="822960" cy="640080"/>
              </a:xfrm>
              <a:prstGeom prst="rect">
                <a:avLst/>
              </a:prstGeom>
              <a:noFill/>
            </p:spPr>
            <p:txBody>
              <a:bodyPr wrap="square" rtlCol="0">
                <a:spAutoFit/>
              </a:bodyPr>
              <a:lstStyle/>
              <a:p>
                <a:pPr algn="ctr"/>
                <a:r>
                  <a:rPr lang="en-US" sz="3600" b="1">
                    <a:solidFill>
                      <a:schemeClr val="bg1"/>
                    </a:solidFill>
                  </a:rPr>
                  <a:t>#</a:t>
                </a:r>
                <a:r>
                  <a:rPr lang="en-US" sz="1600" b="1">
                    <a:solidFill>
                      <a:schemeClr val="bg1"/>
                    </a:solidFill>
                  </a:rPr>
                  <a:t> </a:t>
                </a:r>
                <a:r>
                  <a:rPr lang="en-US" sz="3600" b="1">
                    <a:solidFill>
                      <a:schemeClr val="bg1"/>
                    </a:solidFill>
                  </a:rPr>
                  <a:t>7</a:t>
                </a:r>
              </a:p>
            </p:txBody>
          </p:sp>
        </p:grpSp>
      </p:grpSp>
    </p:spTree>
    <p:extLst>
      <p:ext uri="{BB962C8B-B14F-4D97-AF65-F5344CB8AC3E}">
        <p14:creationId xmlns:p14="http://schemas.microsoft.com/office/powerpoint/2010/main" val="30685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AEC76E-7307-4644-9BC7-9AEBBEA66FD8}"/>
              </a:ext>
            </a:extLst>
          </p:cNvPr>
          <p:cNvSpPr>
            <a:spLocks noGrp="1"/>
          </p:cNvSpPr>
          <p:nvPr>
            <p:ph type="title"/>
          </p:nvPr>
        </p:nvSpPr>
        <p:spPr/>
        <p:txBody>
          <a:bodyPr/>
          <a:lstStyle/>
          <a:p>
            <a:r>
              <a:rPr lang="en-US"/>
              <a:t>Follow-up from the July 7</a:t>
            </a:r>
            <a:r>
              <a:rPr lang="en-US" baseline="30000"/>
              <a:t>th</a:t>
            </a:r>
            <a:r>
              <a:rPr lang="en-US"/>
              <a:t> Meeting (Cont’d)</a:t>
            </a:r>
          </a:p>
        </p:txBody>
      </p:sp>
      <p:sp>
        <p:nvSpPr>
          <p:cNvPr id="8" name="Content Placeholder 7">
            <a:extLst>
              <a:ext uri="{FF2B5EF4-FFF2-40B4-BE49-F238E27FC236}">
                <a16:creationId xmlns:a16="http://schemas.microsoft.com/office/drawing/2014/main" id="{97688989-E257-4123-8374-97232009B4C1}"/>
              </a:ext>
            </a:extLst>
          </p:cNvPr>
          <p:cNvSpPr>
            <a:spLocks noGrp="1"/>
          </p:cNvSpPr>
          <p:nvPr>
            <p:ph idx="1"/>
          </p:nvPr>
        </p:nvSpPr>
        <p:spPr>
          <a:xfrm>
            <a:off x="406400" y="1143490"/>
            <a:ext cx="11143175" cy="5257310"/>
          </a:xfrm>
        </p:spPr>
        <p:txBody>
          <a:bodyPr/>
          <a:lstStyle/>
          <a:p>
            <a:pPr>
              <a:spcAft>
                <a:spcPts val="1200"/>
              </a:spcAft>
            </a:pPr>
            <a:r>
              <a:rPr lang="en-US" sz="2400" dirty="0"/>
              <a:t>Dr. </a:t>
            </a:r>
            <a:r>
              <a:rPr lang="en-US" sz="2400" dirty="0" err="1"/>
              <a:t>Zera</a:t>
            </a:r>
            <a:r>
              <a:rPr lang="en-US" sz="2400" dirty="0"/>
              <a:t> </a:t>
            </a:r>
            <a:r>
              <a:rPr lang="en-US" sz="2400" b="1" dirty="0"/>
              <a:t>agreed with the Work Group’s assessment to </a:t>
            </a:r>
            <a:r>
              <a:rPr lang="en-US" sz="2400" b="1" u="sng" dirty="0"/>
              <a:t>not</a:t>
            </a:r>
            <a:r>
              <a:rPr lang="en-US" sz="2400" b="1" dirty="0"/>
              <a:t> include the measure in the Acute Care Hospital Measure Set </a:t>
            </a:r>
            <a:r>
              <a:rPr lang="en-US" sz="2400" dirty="0"/>
              <a:t>because low birthweight is a multifactorial outcome.  Dr. </a:t>
            </a:r>
            <a:r>
              <a:rPr lang="en-US" sz="2400" dirty="0" err="1"/>
              <a:t>Zera</a:t>
            </a:r>
            <a:r>
              <a:rPr lang="en-US" sz="2400" dirty="0"/>
              <a:t> recommended the measure as a marker of social/structural determinants more than quality of care.</a:t>
            </a:r>
          </a:p>
          <a:p>
            <a:pPr>
              <a:spcAft>
                <a:spcPts val="1200"/>
              </a:spcAft>
            </a:pPr>
            <a:r>
              <a:rPr lang="en-US" sz="2400" dirty="0"/>
              <a:t>Drs. Hamel and </a:t>
            </a:r>
            <a:r>
              <a:rPr lang="en-US" sz="2400" dirty="0" err="1"/>
              <a:t>Tuuli</a:t>
            </a:r>
            <a:r>
              <a:rPr lang="en-US" sz="2400" dirty="0"/>
              <a:t> </a:t>
            </a:r>
            <a:r>
              <a:rPr lang="en-US" sz="2400" b="1" dirty="0"/>
              <a:t>expressed concerns about the measure </a:t>
            </a:r>
            <a:r>
              <a:rPr lang="en-US" sz="2400" dirty="0"/>
              <a:t>because the measure does not assess the rationale for low birthweight (e.g., premature deliveries), is not always associated with poor health outcomes, and varies across institutions. </a:t>
            </a:r>
          </a:p>
        </p:txBody>
      </p:sp>
      <p:sp>
        <p:nvSpPr>
          <p:cNvPr id="2" name="Slide Number Placeholder 1">
            <a:extLst>
              <a:ext uri="{FF2B5EF4-FFF2-40B4-BE49-F238E27FC236}">
                <a16:creationId xmlns:a16="http://schemas.microsoft.com/office/drawing/2014/main" id="{DA642FB3-71AD-4ECB-A055-4ECC275478F2}"/>
              </a:ext>
            </a:extLst>
          </p:cNvPr>
          <p:cNvSpPr>
            <a:spLocks noGrp="1"/>
          </p:cNvSpPr>
          <p:nvPr>
            <p:ph type="sldNum" sz="quarter" idx="10"/>
          </p:nvPr>
        </p:nvSpPr>
        <p:spPr/>
        <p:txBody>
          <a:bodyPr/>
          <a:lstStyle/>
          <a:p>
            <a:fld id="{8202EFDA-022F-41CF-980E-F688C355F9C4}" type="slidenum">
              <a:rPr lang="en-US" altLang="en-US" smtClean="0"/>
              <a:pPr/>
              <a:t>6</a:t>
            </a:fld>
            <a:endParaRPr lang="en-US" altLang="en-US"/>
          </a:p>
        </p:txBody>
      </p:sp>
      <p:sp>
        <p:nvSpPr>
          <p:cNvPr id="6" name="TextBox 5">
            <a:extLst>
              <a:ext uri="{FF2B5EF4-FFF2-40B4-BE49-F238E27FC236}">
                <a16:creationId xmlns:a16="http://schemas.microsoft.com/office/drawing/2014/main" id="{2B3A9D51-8760-415F-8159-B3D4456C2732}"/>
              </a:ext>
            </a:extLst>
          </p:cNvPr>
          <p:cNvSpPr txBox="1"/>
          <p:nvPr/>
        </p:nvSpPr>
        <p:spPr>
          <a:xfrm>
            <a:off x="850782" y="4847691"/>
            <a:ext cx="10490435" cy="830997"/>
          </a:xfrm>
          <a:prstGeom prst="rect">
            <a:avLst/>
          </a:prstGeom>
          <a:solidFill>
            <a:srgbClr val="A3B3D3"/>
          </a:solidFill>
        </p:spPr>
        <p:txBody>
          <a:bodyPr wrap="square" rtlCol="0">
            <a:spAutoFit/>
          </a:bodyPr>
          <a:lstStyle/>
          <a:p>
            <a:pPr algn="ctr"/>
            <a:r>
              <a:rPr lang="en-US" b="1" i="1" dirty="0">
                <a:latin typeface="+mn-lt"/>
              </a:rPr>
              <a:t>Live Births Weighing Less than 2,500 Grams</a:t>
            </a:r>
            <a:r>
              <a:rPr lang="en-US" b="1" dirty="0">
                <a:latin typeface="+mn-lt"/>
              </a:rPr>
              <a:t> will not be proposed for inclusion in the Acute Care Measure Set.</a:t>
            </a:r>
          </a:p>
        </p:txBody>
      </p:sp>
    </p:spTree>
    <p:extLst>
      <p:ext uri="{BB962C8B-B14F-4D97-AF65-F5344CB8AC3E}">
        <p14:creationId xmlns:p14="http://schemas.microsoft.com/office/powerpoint/2010/main" val="29264270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B37C3E-A6F9-43B1-A433-2A448DFFF6B3}"/>
              </a:ext>
            </a:extLst>
          </p:cNvPr>
          <p:cNvSpPr>
            <a:spLocks noGrp="1"/>
          </p:cNvSpPr>
          <p:nvPr>
            <p:ph type="sldNum" sz="quarter" idx="10"/>
          </p:nvPr>
        </p:nvSpPr>
        <p:spPr/>
        <p:txBody>
          <a:bodyPr/>
          <a:lstStyle/>
          <a:p>
            <a:fld id="{8202EFDA-022F-41CF-980E-F688C355F9C4}" type="slidenum">
              <a:rPr lang="en-US" altLang="en-US" smtClean="0"/>
              <a:pPr/>
              <a:t>60</a:t>
            </a:fld>
            <a:endParaRPr lang="en-US" altLang="en-US"/>
          </a:p>
        </p:txBody>
      </p:sp>
      <p:sp>
        <p:nvSpPr>
          <p:cNvPr id="5" name="TextBox 4">
            <a:extLst>
              <a:ext uri="{FF2B5EF4-FFF2-40B4-BE49-F238E27FC236}">
                <a16:creationId xmlns:a16="http://schemas.microsoft.com/office/drawing/2014/main" id="{78EAE007-A935-4A89-AB69-FF825F88CEC3}"/>
              </a:ext>
            </a:extLst>
          </p:cNvPr>
          <p:cNvSpPr txBox="1"/>
          <p:nvPr/>
        </p:nvSpPr>
        <p:spPr>
          <a:xfrm>
            <a:off x="0" y="2349305"/>
            <a:ext cx="12192000" cy="1200329"/>
          </a:xfrm>
          <a:prstGeom prst="rect">
            <a:avLst/>
          </a:prstGeom>
          <a:solidFill>
            <a:srgbClr val="5983AA"/>
          </a:solidFill>
        </p:spPr>
        <p:txBody>
          <a:bodyPr wrap="square" rtlCol="0">
            <a:spAutoFit/>
          </a:bodyPr>
          <a:lstStyle/>
          <a:p>
            <a:endParaRPr lang="en-US"/>
          </a:p>
          <a:p>
            <a:r>
              <a:rPr lang="en-US" b="1">
                <a:solidFill>
                  <a:schemeClr val="bg1"/>
                </a:solidFill>
              </a:rPr>
              <a:t>Appendix</a:t>
            </a:r>
          </a:p>
          <a:p>
            <a:endParaRPr lang="en-US"/>
          </a:p>
        </p:txBody>
      </p:sp>
    </p:spTree>
    <p:extLst>
      <p:ext uri="{BB962C8B-B14F-4D97-AF65-F5344CB8AC3E}">
        <p14:creationId xmlns:p14="http://schemas.microsoft.com/office/powerpoint/2010/main" val="13076342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75A1F-7169-4957-A7AB-2726E64594C2}"/>
              </a:ext>
            </a:extLst>
          </p:cNvPr>
          <p:cNvSpPr>
            <a:spLocks noGrp="1"/>
          </p:cNvSpPr>
          <p:nvPr>
            <p:ph type="title"/>
          </p:nvPr>
        </p:nvSpPr>
        <p:spPr/>
        <p:txBody>
          <a:bodyPr/>
          <a:lstStyle/>
          <a:p>
            <a:r>
              <a:rPr lang="en-US"/>
              <a:t>Criteria Specific to the Measure Set</a:t>
            </a:r>
          </a:p>
        </p:txBody>
      </p:sp>
      <p:sp>
        <p:nvSpPr>
          <p:cNvPr id="3" name="Content Placeholder 2">
            <a:extLst>
              <a:ext uri="{FF2B5EF4-FFF2-40B4-BE49-F238E27FC236}">
                <a16:creationId xmlns:a16="http://schemas.microsoft.com/office/drawing/2014/main" id="{8C21F6E2-1EAC-4D30-ADB7-AF7D362ECDB3}"/>
              </a:ext>
            </a:extLst>
          </p:cNvPr>
          <p:cNvSpPr>
            <a:spLocks noGrp="1"/>
          </p:cNvSpPr>
          <p:nvPr>
            <p:ph idx="1"/>
          </p:nvPr>
        </p:nvSpPr>
        <p:spPr>
          <a:xfrm>
            <a:off x="406400" y="1282557"/>
            <a:ext cx="10972799" cy="5029200"/>
          </a:xfrm>
        </p:spPr>
        <p:txBody>
          <a:bodyPr numCol="1"/>
          <a:lstStyle/>
          <a:p>
            <a:pPr marL="514350" indent="-514350">
              <a:spcAft>
                <a:spcPts val="1200"/>
              </a:spcAft>
              <a:buFont typeface="+mj-lt"/>
              <a:buAutoNum type="arabicPeriod"/>
            </a:pPr>
            <a:r>
              <a:rPr lang="en-US" sz="2400"/>
              <a:t>Representative of the array of services provided by the program </a:t>
            </a:r>
          </a:p>
          <a:p>
            <a:pPr marL="514350" indent="-514350">
              <a:spcAft>
                <a:spcPts val="1200"/>
              </a:spcAft>
              <a:buFont typeface="+mj-lt"/>
              <a:buAutoNum type="arabicPeriod"/>
            </a:pPr>
            <a:r>
              <a:rPr lang="en-US" sz="2400"/>
              <a:t>Representative of the diversity of patients served by the program </a:t>
            </a:r>
          </a:p>
          <a:p>
            <a:pPr marL="514350" indent="-514350">
              <a:spcAft>
                <a:spcPts val="1200"/>
              </a:spcAft>
              <a:buFont typeface="+mj-lt"/>
              <a:buAutoNum type="arabicPeriod"/>
            </a:pPr>
            <a:r>
              <a:rPr lang="en-US" sz="2400"/>
              <a:t>Not unreasonably burdensome to payers or providers </a:t>
            </a:r>
          </a:p>
          <a:p>
            <a:pPr marL="514350" indent="-514350">
              <a:spcAft>
                <a:spcPts val="1200"/>
              </a:spcAft>
              <a:buFont typeface="+mj-lt"/>
              <a:buAutoNum type="arabicPeriod"/>
            </a:pPr>
            <a:r>
              <a:rPr lang="en-US" sz="2400"/>
              <a:t>Broadly address population health</a:t>
            </a:r>
          </a:p>
          <a:p>
            <a:pPr marL="514350" indent="-514350">
              <a:spcAft>
                <a:spcPts val="1200"/>
              </a:spcAft>
              <a:buFont typeface="+mj-lt"/>
              <a:buAutoNum type="arabicPeriod"/>
            </a:pPr>
            <a:r>
              <a:rPr lang="en-US" sz="2400"/>
              <a:t>Includes topics and measures for which there are known opportunities – based on RI data where available and national data otherwise – to promote health equity by race, ethnicity, language, disability status, economic status and other important demographic and cultural characteristics</a:t>
            </a:r>
          </a:p>
          <a:p>
            <a:pPr marL="514350" indent="-514350">
              <a:spcAft>
                <a:spcPts val="1200"/>
              </a:spcAft>
              <a:buFont typeface="+mj-lt"/>
              <a:buAutoNum type="arabicPeriod"/>
            </a:pPr>
            <a:r>
              <a:rPr lang="en-US" sz="2400"/>
              <a:t>Includes validated outcome measures, where they exist, including measures sourced from clinical, patient-reported, and administrative data</a:t>
            </a:r>
          </a:p>
          <a:p>
            <a:pPr marL="514350" indent="-514350">
              <a:spcAft>
                <a:spcPts val="1200"/>
              </a:spcAft>
              <a:buFont typeface="+mj-lt"/>
              <a:buAutoNum type="arabicPeriod"/>
            </a:pPr>
            <a:endParaRPr lang="en-US" sz="2400"/>
          </a:p>
        </p:txBody>
      </p:sp>
      <p:sp>
        <p:nvSpPr>
          <p:cNvPr id="4" name="Slide Number Placeholder 3">
            <a:extLst>
              <a:ext uri="{FF2B5EF4-FFF2-40B4-BE49-F238E27FC236}">
                <a16:creationId xmlns:a16="http://schemas.microsoft.com/office/drawing/2014/main" id="{6C6F95DD-F66B-4E86-9E7A-349CE2EC4C4A}"/>
              </a:ext>
            </a:extLst>
          </p:cNvPr>
          <p:cNvSpPr>
            <a:spLocks noGrp="1"/>
          </p:cNvSpPr>
          <p:nvPr>
            <p:ph type="sldNum" sz="quarter" idx="10"/>
          </p:nvPr>
        </p:nvSpPr>
        <p:spPr/>
        <p:txBody>
          <a:bodyPr/>
          <a:lstStyle/>
          <a:p>
            <a:fld id="{8202EFDA-022F-41CF-980E-F688C355F9C4}" type="slidenum">
              <a:rPr lang="en-US" altLang="en-US" smtClean="0"/>
              <a:pPr/>
              <a:t>61</a:t>
            </a:fld>
            <a:endParaRPr lang="en-US" altLang="en-US"/>
          </a:p>
        </p:txBody>
      </p:sp>
    </p:spTree>
    <p:extLst>
      <p:ext uri="{BB962C8B-B14F-4D97-AF65-F5344CB8AC3E}">
        <p14:creationId xmlns:p14="http://schemas.microsoft.com/office/powerpoint/2010/main" val="6276529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33B26-D677-4D88-94F9-99C615FD3F87}"/>
              </a:ext>
            </a:extLst>
          </p:cNvPr>
          <p:cNvSpPr>
            <a:spLocks noGrp="1"/>
          </p:cNvSpPr>
          <p:nvPr>
            <p:ph type="title"/>
          </p:nvPr>
        </p:nvSpPr>
        <p:spPr/>
        <p:txBody>
          <a:bodyPr/>
          <a:lstStyle/>
          <a:p>
            <a:r>
              <a:rPr lang="en-US"/>
              <a:t>Crosswalk of Health Inequities to RI Measures</a:t>
            </a:r>
          </a:p>
        </p:txBody>
      </p:sp>
      <p:graphicFrame>
        <p:nvGraphicFramePr>
          <p:cNvPr id="7" name="Table 7">
            <a:extLst>
              <a:ext uri="{FF2B5EF4-FFF2-40B4-BE49-F238E27FC236}">
                <a16:creationId xmlns:a16="http://schemas.microsoft.com/office/drawing/2014/main" id="{0640BE66-D931-42AC-AD41-64B5CA419565}"/>
              </a:ext>
            </a:extLst>
          </p:cNvPr>
          <p:cNvGraphicFramePr>
            <a:graphicFrameLocks noGrp="1"/>
          </p:cNvGraphicFramePr>
          <p:nvPr>
            <p:ph idx="1"/>
            <p:extLst>
              <p:ext uri="{D42A27DB-BD31-4B8C-83A1-F6EECF244321}">
                <p14:modId xmlns:p14="http://schemas.microsoft.com/office/powerpoint/2010/main" val="2659617185"/>
              </p:ext>
            </p:extLst>
          </p:nvPr>
        </p:nvGraphicFramePr>
        <p:xfrm>
          <a:off x="457200" y="1066800"/>
          <a:ext cx="11277600" cy="5425440"/>
        </p:xfrm>
        <a:graphic>
          <a:graphicData uri="http://schemas.openxmlformats.org/drawingml/2006/table">
            <a:tbl>
              <a:tblPr firstRow="1" bandRow="1">
                <a:tableStyleId>{2D5ABB26-0587-4C30-8999-92F81FD0307C}</a:tableStyleId>
              </a:tblPr>
              <a:tblGrid>
                <a:gridCol w="2440152">
                  <a:extLst>
                    <a:ext uri="{9D8B030D-6E8A-4147-A177-3AD203B41FA5}">
                      <a16:colId xmlns:a16="http://schemas.microsoft.com/office/drawing/2014/main" val="2488968388"/>
                    </a:ext>
                  </a:extLst>
                </a:gridCol>
                <a:gridCol w="1472908">
                  <a:extLst>
                    <a:ext uri="{9D8B030D-6E8A-4147-A177-3AD203B41FA5}">
                      <a16:colId xmlns:a16="http://schemas.microsoft.com/office/drawing/2014/main" val="677390512"/>
                    </a:ext>
                  </a:extLst>
                </a:gridCol>
                <a:gridCol w="1472908">
                  <a:extLst>
                    <a:ext uri="{9D8B030D-6E8A-4147-A177-3AD203B41FA5}">
                      <a16:colId xmlns:a16="http://schemas.microsoft.com/office/drawing/2014/main" val="401081295"/>
                    </a:ext>
                  </a:extLst>
                </a:gridCol>
                <a:gridCol w="1472908">
                  <a:extLst>
                    <a:ext uri="{9D8B030D-6E8A-4147-A177-3AD203B41FA5}">
                      <a16:colId xmlns:a16="http://schemas.microsoft.com/office/drawing/2014/main" val="1779060039"/>
                    </a:ext>
                  </a:extLst>
                </a:gridCol>
                <a:gridCol w="1472908">
                  <a:extLst>
                    <a:ext uri="{9D8B030D-6E8A-4147-A177-3AD203B41FA5}">
                      <a16:colId xmlns:a16="http://schemas.microsoft.com/office/drawing/2014/main" val="1559708351"/>
                    </a:ext>
                  </a:extLst>
                </a:gridCol>
                <a:gridCol w="1472908">
                  <a:extLst>
                    <a:ext uri="{9D8B030D-6E8A-4147-A177-3AD203B41FA5}">
                      <a16:colId xmlns:a16="http://schemas.microsoft.com/office/drawing/2014/main" val="395997620"/>
                    </a:ext>
                  </a:extLst>
                </a:gridCol>
                <a:gridCol w="1472908">
                  <a:extLst>
                    <a:ext uri="{9D8B030D-6E8A-4147-A177-3AD203B41FA5}">
                      <a16:colId xmlns:a16="http://schemas.microsoft.com/office/drawing/2014/main" val="2174895329"/>
                    </a:ext>
                  </a:extLst>
                </a:gridCol>
              </a:tblGrid>
              <a:tr h="370840">
                <a:tc rowSpan="2">
                  <a:txBody>
                    <a:bodyPr/>
                    <a:lstStyle/>
                    <a:p>
                      <a:pPr algn="ctr"/>
                      <a:r>
                        <a:rPr lang="en-US" b="1">
                          <a:solidFill>
                            <a:schemeClr val="bg1"/>
                          </a:solidFill>
                        </a:rPr>
                        <a:t>Health Inequity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gridSpan="6">
                  <a:txBody>
                    <a:bodyPr/>
                    <a:lstStyle/>
                    <a:p>
                      <a:pPr algn="ctr"/>
                      <a:r>
                        <a:rPr lang="en-US" b="1">
                          <a:solidFill>
                            <a:schemeClr val="bg1"/>
                          </a:solidFill>
                        </a:rPr>
                        <a:t>Is There a Measure in 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endParaRPr lang="en-US" b="1">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86338152"/>
                  </a:ext>
                </a:extLst>
              </a:tr>
              <a:tr h="370840">
                <a:tc vMerge="1">
                  <a:txBody>
                    <a:bodyPr/>
                    <a:lstStyle/>
                    <a:p>
                      <a:endParaRPr lang="en-US" b="1">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b="1">
                          <a:solidFill>
                            <a:schemeClr val="bg1"/>
                          </a:solidFill>
                        </a:rPr>
                        <a:t>ACO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b="1">
                          <a:solidFill>
                            <a:schemeClr val="bg1"/>
                          </a:solidFill>
                        </a:rPr>
                        <a:t>Acute Care Hospital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b="1">
                          <a:solidFill>
                            <a:schemeClr val="bg1"/>
                          </a:solidFill>
                        </a:rPr>
                        <a:t>BH Hospital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b="1">
                          <a:solidFill>
                            <a:schemeClr val="bg1"/>
                          </a:solidFill>
                        </a:rPr>
                        <a:t>Maternity Care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1">
                          <a:solidFill>
                            <a:schemeClr val="bg1"/>
                          </a:solidFill>
                        </a:rPr>
                        <a:t>Outpatient BH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b="1">
                          <a:solidFill>
                            <a:schemeClr val="bg1"/>
                          </a:solidFill>
                        </a:rPr>
                        <a:t>Primary Care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966210799"/>
                  </a:ext>
                </a:extLst>
              </a:tr>
              <a:tr h="370840">
                <a:tc gridSpan="7">
                  <a:txBody>
                    <a:bodyPr/>
                    <a:lstStyle/>
                    <a:p>
                      <a:r>
                        <a:rPr lang="en-US" b="1"/>
                        <a:t>Behavioral Health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2630776"/>
                  </a:ext>
                </a:extLst>
              </a:tr>
              <a:tr h="370840">
                <a:tc>
                  <a:txBody>
                    <a:bodyPr/>
                    <a:lstStyle/>
                    <a:p>
                      <a:r>
                        <a:rPr lang="en-US"/>
                        <a:t>Mental Health </a:t>
                      </a:r>
                    </a:p>
                    <a:p>
                      <a:r>
                        <a:rPr lang="en-US"/>
                        <a:t>(e.g., depression)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4232895"/>
                  </a:ext>
                </a:extLst>
              </a:tr>
              <a:tr h="370840">
                <a:tc>
                  <a:txBody>
                    <a:bodyPr/>
                    <a:lstStyle/>
                    <a:p>
                      <a:r>
                        <a:rPr lang="en-US"/>
                        <a:t>Smoking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8009937"/>
                  </a:ext>
                </a:extLst>
              </a:tr>
              <a:tr h="370840">
                <a:tc gridSpan="7">
                  <a:txBody>
                    <a:bodyPr/>
                    <a:lstStyle/>
                    <a:p>
                      <a:r>
                        <a:rPr lang="en-US" b="1"/>
                        <a:t>Chronic Conditions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1644449"/>
                  </a:ext>
                </a:extLst>
              </a:tr>
              <a:tr h="370840">
                <a:tc>
                  <a:txBody>
                    <a:bodyPr/>
                    <a:lstStyle/>
                    <a:p>
                      <a:r>
                        <a:rPr lang="en-US"/>
                        <a:t>Cardiovascular disease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7632588"/>
                  </a:ext>
                </a:extLst>
              </a:tr>
              <a:tr h="370840">
                <a:tc>
                  <a:txBody>
                    <a:bodyPr/>
                    <a:lstStyle/>
                    <a:p>
                      <a:r>
                        <a:rPr lang="en-US"/>
                        <a:t>Diabetes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6978429"/>
                  </a:ext>
                </a:extLst>
              </a:tr>
              <a:tr h="370840">
                <a:tc>
                  <a:txBody>
                    <a:bodyPr/>
                    <a:lstStyle/>
                    <a:p>
                      <a:r>
                        <a:rPr lang="en-US"/>
                        <a:t>Obesity </a:t>
                      </a:r>
                    </a:p>
                    <a:p>
                      <a:r>
                        <a:rPr lang="en-US"/>
                        <a:t>(adult and child)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a:t>Yes </a:t>
                      </a:r>
                    </a:p>
                    <a:p>
                      <a:pPr algn="ctr"/>
                      <a:r>
                        <a:rPr lang="en-US" sz="1800"/>
                        <a:t>(child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800"/>
                        <a:t>Yes </a:t>
                      </a:r>
                    </a:p>
                    <a:p>
                      <a:pPr marL="0" indent="0" algn="ctr">
                        <a:buFont typeface="Arial" panose="020B0604020202020204" pitchFamily="34" charset="0"/>
                        <a:buNone/>
                      </a:pPr>
                      <a:r>
                        <a:rPr lang="en-US" sz="1800"/>
                        <a:t>(child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1455447"/>
                  </a:ext>
                </a:extLst>
              </a:tr>
              <a:tr h="370840">
                <a:tc gridSpan="7">
                  <a:txBody>
                    <a:bodyPr/>
                    <a:lstStyle/>
                    <a:p>
                      <a:r>
                        <a:rPr lang="en-US" b="1"/>
                        <a:t>Hospital/Inpatient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5652228"/>
                  </a:ext>
                </a:extLst>
              </a:tr>
              <a:tr h="370840">
                <a:tc>
                  <a:txBody>
                    <a:bodyPr/>
                    <a:lstStyle/>
                    <a:p>
                      <a:r>
                        <a:rPr lang="en-US"/>
                        <a:t>Hospital-acquired infections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8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9079918"/>
                  </a:ext>
                </a:extLst>
              </a:tr>
            </a:tbl>
          </a:graphicData>
        </a:graphic>
      </p:graphicFrame>
      <p:sp>
        <p:nvSpPr>
          <p:cNvPr id="4" name="Slide Number Placeholder 3">
            <a:extLst>
              <a:ext uri="{FF2B5EF4-FFF2-40B4-BE49-F238E27FC236}">
                <a16:creationId xmlns:a16="http://schemas.microsoft.com/office/drawing/2014/main" id="{B9861662-44F0-4F5A-B50A-176B9B3E8E71}"/>
              </a:ext>
            </a:extLst>
          </p:cNvPr>
          <p:cNvSpPr>
            <a:spLocks noGrp="1"/>
          </p:cNvSpPr>
          <p:nvPr>
            <p:ph type="sldNum" sz="quarter" idx="10"/>
          </p:nvPr>
        </p:nvSpPr>
        <p:spPr/>
        <p:txBody>
          <a:bodyPr/>
          <a:lstStyle/>
          <a:p>
            <a:fld id="{8202EFDA-022F-41CF-980E-F688C355F9C4}" type="slidenum">
              <a:rPr lang="en-US" altLang="en-US" smtClean="0"/>
              <a:pPr/>
              <a:t>62</a:t>
            </a:fld>
            <a:endParaRPr lang="en-US" altLang="en-US"/>
          </a:p>
        </p:txBody>
      </p:sp>
    </p:spTree>
    <p:extLst>
      <p:ext uri="{BB962C8B-B14F-4D97-AF65-F5344CB8AC3E}">
        <p14:creationId xmlns:p14="http://schemas.microsoft.com/office/powerpoint/2010/main" val="7414004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33B26-D677-4D88-94F9-99C615FD3F87}"/>
              </a:ext>
            </a:extLst>
          </p:cNvPr>
          <p:cNvSpPr>
            <a:spLocks noGrp="1"/>
          </p:cNvSpPr>
          <p:nvPr>
            <p:ph type="title"/>
          </p:nvPr>
        </p:nvSpPr>
        <p:spPr/>
        <p:txBody>
          <a:bodyPr/>
          <a:lstStyle/>
          <a:p>
            <a:r>
              <a:rPr lang="en-US"/>
              <a:t>Crosswalk of Health Inequities to RI Measures (Cont’d)</a:t>
            </a:r>
          </a:p>
        </p:txBody>
      </p:sp>
      <p:graphicFrame>
        <p:nvGraphicFramePr>
          <p:cNvPr id="7" name="Table 7">
            <a:extLst>
              <a:ext uri="{FF2B5EF4-FFF2-40B4-BE49-F238E27FC236}">
                <a16:creationId xmlns:a16="http://schemas.microsoft.com/office/drawing/2014/main" id="{0640BE66-D931-42AC-AD41-64B5CA419565}"/>
              </a:ext>
            </a:extLst>
          </p:cNvPr>
          <p:cNvGraphicFramePr>
            <a:graphicFrameLocks noGrp="1"/>
          </p:cNvGraphicFramePr>
          <p:nvPr>
            <p:ph idx="1"/>
            <p:extLst>
              <p:ext uri="{D42A27DB-BD31-4B8C-83A1-F6EECF244321}">
                <p14:modId xmlns:p14="http://schemas.microsoft.com/office/powerpoint/2010/main" val="2430067877"/>
              </p:ext>
            </p:extLst>
          </p:nvPr>
        </p:nvGraphicFramePr>
        <p:xfrm>
          <a:off x="457200" y="1066800"/>
          <a:ext cx="11277600" cy="5219192"/>
        </p:xfrm>
        <a:graphic>
          <a:graphicData uri="http://schemas.openxmlformats.org/drawingml/2006/table">
            <a:tbl>
              <a:tblPr firstRow="1" bandRow="1">
                <a:tableStyleId>{2D5ABB26-0587-4C30-8999-92F81FD0307C}</a:tableStyleId>
              </a:tblPr>
              <a:tblGrid>
                <a:gridCol w="2440152">
                  <a:extLst>
                    <a:ext uri="{9D8B030D-6E8A-4147-A177-3AD203B41FA5}">
                      <a16:colId xmlns:a16="http://schemas.microsoft.com/office/drawing/2014/main" val="2488968388"/>
                    </a:ext>
                  </a:extLst>
                </a:gridCol>
                <a:gridCol w="1472908">
                  <a:extLst>
                    <a:ext uri="{9D8B030D-6E8A-4147-A177-3AD203B41FA5}">
                      <a16:colId xmlns:a16="http://schemas.microsoft.com/office/drawing/2014/main" val="677390512"/>
                    </a:ext>
                  </a:extLst>
                </a:gridCol>
                <a:gridCol w="1472908">
                  <a:extLst>
                    <a:ext uri="{9D8B030D-6E8A-4147-A177-3AD203B41FA5}">
                      <a16:colId xmlns:a16="http://schemas.microsoft.com/office/drawing/2014/main" val="401081295"/>
                    </a:ext>
                  </a:extLst>
                </a:gridCol>
                <a:gridCol w="1472908">
                  <a:extLst>
                    <a:ext uri="{9D8B030D-6E8A-4147-A177-3AD203B41FA5}">
                      <a16:colId xmlns:a16="http://schemas.microsoft.com/office/drawing/2014/main" val="1779060039"/>
                    </a:ext>
                  </a:extLst>
                </a:gridCol>
                <a:gridCol w="1472908">
                  <a:extLst>
                    <a:ext uri="{9D8B030D-6E8A-4147-A177-3AD203B41FA5}">
                      <a16:colId xmlns:a16="http://schemas.microsoft.com/office/drawing/2014/main" val="1559708351"/>
                    </a:ext>
                  </a:extLst>
                </a:gridCol>
                <a:gridCol w="1472908">
                  <a:extLst>
                    <a:ext uri="{9D8B030D-6E8A-4147-A177-3AD203B41FA5}">
                      <a16:colId xmlns:a16="http://schemas.microsoft.com/office/drawing/2014/main" val="395997620"/>
                    </a:ext>
                  </a:extLst>
                </a:gridCol>
                <a:gridCol w="1472908">
                  <a:extLst>
                    <a:ext uri="{9D8B030D-6E8A-4147-A177-3AD203B41FA5}">
                      <a16:colId xmlns:a16="http://schemas.microsoft.com/office/drawing/2014/main" val="2174895329"/>
                    </a:ext>
                  </a:extLst>
                </a:gridCol>
              </a:tblGrid>
              <a:tr h="370840">
                <a:tc rowSpan="2">
                  <a:txBody>
                    <a:bodyPr/>
                    <a:lstStyle/>
                    <a:p>
                      <a:pPr algn="ctr"/>
                      <a:r>
                        <a:rPr lang="en-US" b="1">
                          <a:solidFill>
                            <a:schemeClr val="bg1"/>
                          </a:solidFill>
                        </a:rPr>
                        <a:t>Health Inequity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gridSpan="6">
                  <a:txBody>
                    <a:bodyPr/>
                    <a:lstStyle/>
                    <a:p>
                      <a:pPr algn="ctr"/>
                      <a:r>
                        <a:rPr lang="en-US" b="1">
                          <a:solidFill>
                            <a:schemeClr val="bg1"/>
                          </a:solidFill>
                        </a:rPr>
                        <a:t>Is There a Measure in 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endParaRPr lang="en-US" b="1">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86338152"/>
                  </a:ext>
                </a:extLst>
              </a:tr>
              <a:tr h="370840">
                <a:tc vMerge="1">
                  <a:txBody>
                    <a:bodyPr/>
                    <a:lstStyle/>
                    <a:p>
                      <a:endParaRPr lang="en-US" b="1">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b="1">
                          <a:solidFill>
                            <a:schemeClr val="bg1"/>
                          </a:solidFill>
                        </a:rPr>
                        <a:t>ACO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b="1">
                          <a:solidFill>
                            <a:schemeClr val="bg1"/>
                          </a:solidFill>
                        </a:rPr>
                        <a:t>Acute Care Hospital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b="1">
                          <a:solidFill>
                            <a:schemeClr val="bg1"/>
                          </a:solidFill>
                        </a:rPr>
                        <a:t>BH Hospital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b="1">
                          <a:solidFill>
                            <a:schemeClr val="bg1"/>
                          </a:solidFill>
                        </a:rPr>
                        <a:t>Maternity Care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1">
                          <a:solidFill>
                            <a:schemeClr val="bg1"/>
                          </a:solidFill>
                        </a:rPr>
                        <a:t>Outpatient BH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b="1">
                          <a:solidFill>
                            <a:schemeClr val="bg1"/>
                          </a:solidFill>
                        </a:rPr>
                        <a:t>Primary Care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966210799"/>
                  </a:ext>
                </a:extLst>
              </a:tr>
              <a:tr h="370840">
                <a:tc gridSpan="7">
                  <a:txBody>
                    <a:bodyPr/>
                    <a:lstStyle/>
                    <a:p>
                      <a:r>
                        <a:rPr lang="en-US" b="1"/>
                        <a:t>Maternity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2221641"/>
                  </a:ext>
                </a:extLst>
              </a:tr>
              <a:tr h="370840">
                <a:tc>
                  <a:txBody>
                    <a:bodyPr/>
                    <a:lstStyle/>
                    <a:p>
                      <a:r>
                        <a:rPr lang="en-US"/>
                        <a:t>Infant mortality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Yes (prevention-focus)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846079"/>
                  </a:ext>
                </a:extLst>
              </a:tr>
              <a:tr h="370840">
                <a:tc>
                  <a:txBody>
                    <a:bodyPr/>
                    <a:lstStyle/>
                    <a:p>
                      <a:r>
                        <a:rPr lang="en-US"/>
                        <a:t>Low birthweight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80"/>
                        <a:t>Yes (prevention-focus)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9424325"/>
                  </a:ext>
                </a:extLst>
              </a:tr>
              <a:tr h="370840">
                <a:tc gridSpan="7">
                  <a:txBody>
                    <a:bodyPr/>
                    <a:lstStyle/>
                    <a:p>
                      <a:r>
                        <a:rPr lang="en-US" b="1"/>
                        <a:t>Preventive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78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67910"/>
                  </a:ext>
                </a:extLst>
              </a:tr>
              <a:tr h="370840">
                <a:tc>
                  <a:txBody>
                    <a:bodyPr/>
                    <a:lstStyle/>
                    <a:p>
                      <a:r>
                        <a:rPr lang="en-US"/>
                        <a:t>Adult vaccinations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1351953"/>
                  </a:ext>
                </a:extLst>
              </a:tr>
              <a:tr h="370840">
                <a:tc>
                  <a:txBody>
                    <a:bodyPr/>
                    <a:lstStyle/>
                    <a:p>
                      <a:r>
                        <a:rPr lang="en-US"/>
                        <a:t>Dental visits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Somewhat (fluoride varnish)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Somewhat (fluoride varnish)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7968216"/>
                  </a:ext>
                </a:extLst>
              </a:tr>
              <a:tr h="370840">
                <a:tc>
                  <a:txBody>
                    <a:bodyPr/>
                    <a:lstStyle/>
                    <a:p>
                      <a:r>
                        <a:rPr lang="en-US"/>
                        <a:t>STDs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178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586241"/>
                  </a:ext>
                </a:extLst>
              </a:tr>
            </a:tbl>
          </a:graphicData>
        </a:graphic>
      </p:graphicFrame>
      <p:sp>
        <p:nvSpPr>
          <p:cNvPr id="4" name="Slide Number Placeholder 3">
            <a:extLst>
              <a:ext uri="{FF2B5EF4-FFF2-40B4-BE49-F238E27FC236}">
                <a16:creationId xmlns:a16="http://schemas.microsoft.com/office/drawing/2014/main" id="{B9861662-44F0-4F5A-B50A-176B9B3E8E71}"/>
              </a:ext>
            </a:extLst>
          </p:cNvPr>
          <p:cNvSpPr>
            <a:spLocks noGrp="1"/>
          </p:cNvSpPr>
          <p:nvPr>
            <p:ph type="sldNum" sz="quarter" idx="10"/>
          </p:nvPr>
        </p:nvSpPr>
        <p:spPr/>
        <p:txBody>
          <a:bodyPr/>
          <a:lstStyle/>
          <a:p>
            <a:fld id="{8202EFDA-022F-41CF-980E-F688C355F9C4}" type="slidenum">
              <a:rPr lang="en-US" altLang="en-US" smtClean="0"/>
              <a:pPr/>
              <a:t>63</a:t>
            </a:fld>
            <a:endParaRPr lang="en-US" altLang="en-US"/>
          </a:p>
        </p:txBody>
      </p:sp>
    </p:spTree>
    <p:extLst>
      <p:ext uri="{BB962C8B-B14F-4D97-AF65-F5344CB8AC3E}">
        <p14:creationId xmlns:p14="http://schemas.microsoft.com/office/powerpoint/2010/main" val="4936219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33B26-D677-4D88-94F9-99C615FD3F87}"/>
              </a:ext>
            </a:extLst>
          </p:cNvPr>
          <p:cNvSpPr>
            <a:spLocks noGrp="1"/>
          </p:cNvSpPr>
          <p:nvPr>
            <p:ph type="title"/>
          </p:nvPr>
        </p:nvSpPr>
        <p:spPr/>
        <p:txBody>
          <a:bodyPr/>
          <a:lstStyle/>
          <a:p>
            <a:r>
              <a:rPr lang="en-US"/>
              <a:t>Crosswalk of Health Inequities to RI Measures (Cont’d)</a:t>
            </a:r>
          </a:p>
        </p:txBody>
      </p:sp>
      <p:graphicFrame>
        <p:nvGraphicFramePr>
          <p:cNvPr id="7" name="Table 7">
            <a:extLst>
              <a:ext uri="{FF2B5EF4-FFF2-40B4-BE49-F238E27FC236}">
                <a16:creationId xmlns:a16="http://schemas.microsoft.com/office/drawing/2014/main" id="{0640BE66-D931-42AC-AD41-64B5CA419565}"/>
              </a:ext>
            </a:extLst>
          </p:cNvPr>
          <p:cNvGraphicFramePr>
            <a:graphicFrameLocks noGrp="1"/>
          </p:cNvGraphicFramePr>
          <p:nvPr>
            <p:ph idx="1"/>
            <p:extLst>
              <p:ext uri="{D42A27DB-BD31-4B8C-83A1-F6EECF244321}">
                <p14:modId xmlns:p14="http://schemas.microsoft.com/office/powerpoint/2010/main" val="3088048229"/>
              </p:ext>
            </p:extLst>
          </p:nvPr>
        </p:nvGraphicFramePr>
        <p:xfrm>
          <a:off x="457200" y="1066800"/>
          <a:ext cx="11277600" cy="5171440"/>
        </p:xfrm>
        <a:graphic>
          <a:graphicData uri="http://schemas.openxmlformats.org/drawingml/2006/table">
            <a:tbl>
              <a:tblPr firstRow="1" bandRow="1">
                <a:tableStyleId>{2D5ABB26-0587-4C30-8999-92F81FD0307C}</a:tableStyleId>
              </a:tblPr>
              <a:tblGrid>
                <a:gridCol w="2268251">
                  <a:extLst>
                    <a:ext uri="{9D8B030D-6E8A-4147-A177-3AD203B41FA5}">
                      <a16:colId xmlns:a16="http://schemas.microsoft.com/office/drawing/2014/main" val="2488968388"/>
                    </a:ext>
                  </a:extLst>
                </a:gridCol>
                <a:gridCol w="2115789">
                  <a:extLst>
                    <a:ext uri="{9D8B030D-6E8A-4147-A177-3AD203B41FA5}">
                      <a16:colId xmlns:a16="http://schemas.microsoft.com/office/drawing/2014/main" val="3547872381"/>
                    </a:ext>
                  </a:extLst>
                </a:gridCol>
                <a:gridCol w="6893560">
                  <a:extLst>
                    <a:ext uri="{9D8B030D-6E8A-4147-A177-3AD203B41FA5}">
                      <a16:colId xmlns:a16="http://schemas.microsoft.com/office/drawing/2014/main" val="401081295"/>
                    </a:ext>
                  </a:extLst>
                </a:gridCol>
              </a:tblGrid>
              <a:tr h="370840">
                <a:tc>
                  <a:txBody>
                    <a:bodyPr/>
                    <a:lstStyle/>
                    <a:p>
                      <a:r>
                        <a:rPr lang="en-US" b="1" dirty="0">
                          <a:solidFill>
                            <a:schemeClr val="bg1"/>
                          </a:solidFill>
                        </a:rPr>
                        <a:t>Health Inequity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b="1">
                          <a:solidFill>
                            <a:schemeClr val="bg1"/>
                          </a:solidFill>
                        </a:rPr>
                        <a:t>Is There a Measure in 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b="1">
                          <a:solidFill>
                            <a:schemeClr val="bg1"/>
                          </a:solidFill>
                        </a:rPr>
                        <a:t>If Yes, What Is the Measure(s)?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986338152"/>
                  </a:ext>
                </a:extLst>
              </a:tr>
              <a:tr h="370840">
                <a:tc gridSpan="3">
                  <a:txBody>
                    <a:bodyPr/>
                    <a:lstStyle/>
                    <a:p>
                      <a:r>
                        <a:rPr lang="en-US" b="1"/>
                        <a:t>Behavioral Health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84033174"/>
                  </a:ext>
                </a:extLst>
              </a:tr>
              <a:tr h="370840">
                <a:tc>
                  <a:txBody>
                    <a:bodyPr/>
                    <a:lstStyle/>
                    <a:p>
                      <a:r>
                        <a:rPr lang="en-US"/>
                        <a:t>Mental Health (e.g., depression)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780" dirty="0"/>
                        <a:t>Adult MDD: Suicide Risk Assessment</a:t>
                      </a:r>
                    </a:p>
                    <a:p>
                      <a:pPr marL="285750" indent="-285750">
                        <a:buFont typeface="Arial" panose="020B0604020202020204" pitchFamily="34" charset="0"/>
                        <a:buChar char="•"/>
                      </a:pPr>
                      <a:r>
                        <a:rPr lang="en-US" sz="1780" dirty="0"/>
                        <a:t>Adult MDD: Coordination of Care of Patients with Specific Comorbid Conditions</a:t>
                      </a:r>
                    </a:p>
                    <a:p>
                      <a:pPr marL="285750" indent="-285750">
                        <a:buFont typeface="Arial" panose="020B0604020202020204" pitchFamily="34" charset="0"/>
                        <a:buChar char="•"/>
                      </a:pPr>
                      <a:r>
                        <a:rPr lang="en-US" sz="1780" dirty="0"/>
                        <a:t>Antidepressant Medication Management</a:t>
                      </a:r>
                    </a:p>
                    <a:p>
                      <a:pPr marL="285750" indent="-285750">
                        <a:buFont typeface="Arial" panose="020B0604020202020204" pitchFamily="34" charset="0"/>
                        <a:buChar char="•"/>
                      </a:pPr>
                      <a:r>
                        <a:rPr lang="en-US" sz="1780" dirty="0"/>
                        <a:t>Child and Adolescent MDD: Suicide Risk Assessment</a:t>
                      </a:r>
                    </a:p>
                    <a:p>
                      <a:pPr marL="285750" indent="-285750">
                        <a:buFont typeface="Arial" panose="020B0604020202020204" pitchFamily="34" charset="0"/>
                        <a:buChar char="•"/>
                      </a:pPr>
                      <a:r>
                        <a:rPr lang="en-US" sz="1780" dirty="0"/>
                        <a:t>Depression Remission at Six Months</a:t>
                      </a:r>
                    </a:p>
                    <a:p>
                      <a:pPr marL="285750" indent="-285750">
                        <a:buFont typeface="Arial" panose="020B0604020202020204" pitchFamily="34" charset="0"/>
                        <a:buChar char="•"/>
                      </a:pPr>
                      <a:r>
                        <a:rPr lang="en-US" sz="1780" dirty="0"/>
                        <a:t>Depression Screening and Follow-up*</a:t>
                      </a:r>
                    </a:p>
                    <a:p>
                      <a:pPr marL="285750" indent="-285750">
                        <a:buFont typeface="Arial" panose="020B0604020202020204" pitchFamily="34" charset="0"/>
                        <a:buChar char="•"/>
                      </a:pPr>
                      <a:r>
                        <a:rPr lang="en-US" sz="1780" dirty="0"/>
                        <a:t>Depression Remission or Response*</a:t>
                      </a:r>
                    </a:p>
                    <a:p>
                      <a:pPr marL="285750" indent="-285750">
                        <a:buFont typeface="Arial" panose="020B0604020202020204" pitchFamily="34" charset="0"/>
                        <a:buChar char="•"/>
                      </a:pPr>
                      <a:r>
                        <a:rPr lang="en-US" sz="1780" dirty="0"/>
                        <a:t>Diabetes Screening for People with Schizophrenia or Bipolar Disorder who Are Using Antipsychotic Medications</a:t>
                      </a:r>
                    </a:p>
                    <a:p>
                      <a:pPr marL="285750" indent="-285750">
                        <a:buFont typeface="Arial" panose="020B0604020202020204" pitchFamily="34" charset="0"/>
                        <a:buChar char="•"/>
                      </a:pPr>
                      <a:r>
                        <a:rPr lang="en-US" sz="1780" dirty="0"/>
                        <a:t>Follow-Up After ED Visit for Mental Illness</a:t>
                      </a:r>
                    </a:p>
                    <a:p>
                      <a:pPr marL="285750" indent="-285750">
                        <a:buFont typeface="Arial" panose="020B0604020202020204" pitchFamily="34" charset="0"/>
                        <a:buChar char="•"/>
                      </a:pPr>
                      <a:r>
                        <a:rPr lang="en-US" sz="1780" dirty="0"/>
                        <a:t>Follow-Up After Hospitalization for Mental Illness (7-Day)</a:t>
                      </a:r>
                    </a:p>
                    <a:p>
                      <a:pPr marL="285750" indent="-285750">
                        <a:buFont typeface="Arial" panose="020B0604020202020204" pitchFamily="34" charset="0"/>
                        <a:buChar char="•"/>
                      </a:pPr>
                      <a:r>
                        <a:rPr lang="en-US" sz="1780" dirty="0"/>
                        <a:t>Maternal Depression Screening</a:t>
                      </a:r>
                    </a:p>
                    <a:p>
                      <a:pPr marL="285750" indent="-285750">
                        <a:buFont typeface="Arial" panose="020B0604020202020204" pitchFamily="34" charset="0"/>
                        <a:buChar char="•"/>
                      </a:pPr>
                      <a:r>
                        <a:rPr lang="en-US" sz="1780" dirty="0"/>
                        <a:t>Metabolic Monitoring for Children/Adolescents on Antipsychotics</a:t>
                      </a:r>
                    </a:p>
                    <a:p>
                      <a:pPr marL="285750" indent="-285750">
                        <a:buFont typeface="Arial" panose="020B0604020202020204" pitchFamily="34" charset="0"/>
                        <a:buChar char="•"/>
                      </a:pPr>
                      <a:r>
                        <a:rPr lang="en-US" sz="1780" dirty="0"/>
                        <a:t>Utilization of the PHQ-9 to Monitor Depression Symptoms*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4232895"/>
                  </a:ext>
                </a:extLst>
              </a:tr>
            </a:tbl>
          </a:graphicData>
        </a:graphic>
      </p:graphicFrame>
      <p:sp>
        <p:nvSpPr>
          <p:cNvPr id="4" name="Slide Number Placeholder 3">
            <a:extLst>
              <a:ext uri="{FF2B5EF4-FFF2-40B4-BE49-F238E27FC236}">
                <a16:creationId xmlns:a16="http://schemas.microsoft.com/office/drawing/2014/main" id="{B9861662-44F0-4F5A-B50A-176B9B3E8E71}"/>
              </a:ext>
            </a:extLst>
          </p:cNvPr>
          <p:cNvSpPr>
            <a:spLocks noGrp="1"/>
          </p:cNvSpPr>
          <p:nvPr>
            <p:ph type="sldNum" sz="quarter" idx="10"/>
          </p:nvPr>
        </p:nvSpPr>
        <p:spPr/>
        <p:txBody>
          <a:bodyPr/>
          <a:lstStyle/>
          <a:p>
            <a:fld id="{8202EFDA-022F-41CF-980E-F688C355F9C4}" type="slidenum">
              <a:rPr lang="en-US" altLang="en-US" smtClean="0"/>
              <a:pPr/>
              <a:t>64</a:t>
            </a:fld>
            <a:endParaRPr lang="en-US" altLang="en-US"/>
          </a:p>
        </p:txBody>
      </p:sp>
      <p:sp>
        <p:nvSpPr>
          <p:cNvPr id="6" name="TextBox 5">
            <a:extLst>
              <a:ext uri="{FF2B5EF4-FFF2-40B4-BE49-F238E27FC236}">
                <a16:creationId xmlns:a16="http://schemas.microsoft.com/office/drawing/2014/main" id="{F39F72B2-4BCE-4511-A537-5B630C9837DE}"/>
              </a:ext>
            </a:extLst>
          </p:cNvPr>
          <p:cNvSpPr txBox="1"/>
          <p:nvPr/>
        </p:nvSpPr>
        <p:spPr>
          <a:xfrm>
            <a:off x="508000" y="6324600"/>
            <a:ext cx="11120120" cy="338554"/>
          </a:xfrm>
          <a:prstGeom prst="rect">
            <a:avLst/>
          </a:prstGeom>
          <a:noFill/>
        </p:spPr>
        <p:txBody>
          <a:bodyPr wrap="square" rtlCol="0">
            <a:spAutoFit/>
          </a:bodyPr>
          <a:lstStyle/>
          <a:p>
            <a:r>
              <a:rPr lang="en-US" sz="1600"/>
              <a:t>*Developmental measure</a:t>
            </a:r>
          </a:p>
        </p:txBody>
      </p:sp>
    </p:spTree>
    <p:extLst>
      <p:ext uri="{BB962C8B-B14F-4D97-AF65-F5344CB8AC3E}">
        <p14:creationId xmlns:p14="http://schemas.microsoft.com/office/powerpoint/2010/main" val="39969152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0640BE66-D931-42AC-AD41-64B5CA419565}"/>
              </a:ext>
            </a:extLst>
          </p:cNvPr>
          <p:cNvGraphicFramePr>
            <a:graphicFrameLocks noGrp="1"/>
          </p:cNvGraphicFramePr>
          <p:nvPr>
            <p:ph idx="1"/>
            <p:extLst>
              <p:ext uri="{D42A27DB-BD31-4B8C-83A1-F6EECF244321}">
                <p14:modId xmlns:p14="http://schemas.microsoft.com/office/powerpoint/2010/main" val="2499501604"/>
              </p:ext>
            </p:extLst>
          </p:nvPr>
        </p:nvGraphicFramePr>
        <p:xfrm>
          <a:off x="457200" y="1066800"/>
          <a:ext cx="11277600" cy="5044440"/>
        </p:xfrm>
        <a:graphic>
          <a:graphicData uri="http://schemas.openxmlformats.org/drawingml/2006/table">
            <a:tbl>
              <a:tblPr firstRow="1" bandRow="1">
                <a:tableStyleId>{2D5ABB26-0587-4C30-8999-92F81FD0307C}</a:tableStyleId>
              </a:tblPr>
              <a:tblGrid>
                <a:gridCol w="1937745">
                  <a:extLst>
                    <a:ext uri="{9D8B030D-6E8A-4147-A177-3AD203B41FA5}">
                      <a16:colId xmlns:a16="http://schemas.microsoft.com/office/drawing/2014/main" val="2488968388"/>
                    </a:ext>
                  </a:extLst>
                </a:gridCol>
                <a:gridCol w="2087754">
                  <a:extLst>
                    <a:ext uri="{9D8B030D-6E8A-4147-A177-3AD203B41FA5}">
                      <a16:colId xmlns:a16="http://schemas.microsoft.com/office/drawing/2014/main" val="1503057552"/>
                    </a:ext>
                  </a:extLst>
                </a:gridCol>
                <a:gridCol w="7252101">
                  <a:extLst>
                    <a:ext uri="{9D8B030D-6E8A-4147-A177-3AD203B41FA5}">
                      <a16:colId xmlns:a16="http://schemas.microsoft.com/office/drawing/2014/main" val="2803262743"/>
                    </a:ext>
                  </a:extLst>
                </a:gridCol>
              </a:tblGrid>
              <a:tr h="370840">
                <a:tc>
                  <a:txBody>
                    <a:bodyPr/>
                    <a:lstStyle/>
                    <a:p>
                      <a:r>
                        <a:rPr lang="en-US" b="1" dirty="0">
                          <a:solidFill>
                            <a:schemeClr val="bg1"/>
                          </a:solidFill>
                        </a:rPr>
                        <a:t>Health Inequity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b="1">
                          <a:solidFill>
                            <a:schemeClr val="bg1"/>
                          </a:solidFill>
                        </a:rPr>
                        <a:t>Is There a Measure in 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b="1">
                          <a:solidFill>
                            <a:schemeClr val="bg1"/>
                          </a:solidFill>
                        </a:rPr>
                        <a:t>If Yes, What Is the Measure(s)?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986338152"/>
                  </a:ext>
                </a:extLst>
              </a:tr>
              <a:tr h="370840">
                <a:tc gridSpan="3">
                  <a:txBody>
                    <a:bodyPr/>
                    <a:lstStyle/>
                    <a:p>
                      <a:r>
                        <a:rPr lang="en-US" b="1"/>
                        <a:t>Behavioral Health (Cont’d)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84033174"/>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Smoking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0784417"/>
                  </a:ext>
                </a:extLst>
              </a:tr>
              <a:tr h="370840">
                <a:tc gridSpan="3">
                  <a:txBody>
                    <a:bodyPr/>
                    <a:lstStyle/>
                    <a:p>
                      <a:r>
                        <a:rPr lang="en-US" b="1"/>
                        <a:t>Chronic Conditions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27027751"/>
                  </a:ext>
                </a:extLst>
              </a:tr>
              <a:tr h="370840">
                <a:tc>
                  <a:txBody>
                    <a:bodyPr/>
                    <a:lstStyle/>
                    <a:p>
                      <a:r>
                        <a:rPr lang="en-US"/>
                        <a:t>Cardiovascular disease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dirty="0"/>
                        <a:t>Controlling High Blood Pressure</a:t>
                      </a:r>
                    </a:p>
                    <a:p>
                      <a:pPr marL="285750" indent="-285750">
                        <a:buFont typeface="Arial" panose="020B0604020202020204" pitchFamily="34" charset="0"/>
                        <a:buChar char="•"/>
                      </a:pPr>
                      <a:r>
                        <a:rPr lang="en-US" dirty="0"/>
                        <a:t>Metabolic Monitoring for Children/Adolescents on Antipsychotics</a:t>
                      </a:r>
                    </a:p>
                    <a:p>
                      <a:pPr marL="285750" indent="-285750">
                        <a:buFont typeface="Arial" panose="020B0604020202020204" pitchFamily="34" charset="0"/>
                        <a:buChar char="•"/>
                      </a:pPr>
                      <a:r>
                        <a:rPr lang="en-US" dirty="0"/>
                        <a:t>Statin Therapy for Patients with Cardiovascular Disease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0960092"/>
                  </a:ext>
                </a:extLst>
              </a:tr>
              <a:tr h="370840">
                <a:tc>
                  <a:txBody>
                    <a:bodyPr/>
                    <a:lstStyle/>
                    <a:p>
                      <a:r>
                        <a:rPr lang="en-US"/>
                        <a:t>Diabetes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dirty="0"/>
                        <a:t>Comprehensive Diabetes Care (CDC): Eye Exam</a:t>
                      </a:r>
                    </a:p>
                    <a:p>
                      <a:pPr marL="285750" indent="-285750">
                        <a:buFont typeface="Arial" panose="020B0604020202020204" pitchFamily="34" charset="0"/>
                        <a:buChar char="•"/>
                      </a:pPr>
                      <a:r>
                        <a:rPr lang="en-US" dirty="0"/>
                        <a:t>CDC: HbA1c Control</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Diabetes Screening for People with Schizophrenia or Bipolar Disorder who Are Using Antipsychotic Medications</a:t>
                      </a:r>
                    </a:p>
                    <a:p>
                      <a:pPr marL="285750" indent="-285750">
                        <a:buFont typeface="Arial" panose="020B0604020202020204" pitchFamily="34" charset="0"/>
                        <a:buChar char="•"/>
                      </a:pPr>
                      <a:r>
                        <a:rPr lang="en-US" dirty="0"/>
                        <a:t>Kidney Health Evaluation for Patients with Diabetes</a:t>
                      </a:r>
                    </a:p>
                    <a:p>
                      <a:pPr marL="285750" indent="-285750">
                        <a:buFont typeface="Arial" panose="020B0604020202020204" pitchFamily="34" charset="0"/>
                        <a:buChar char="•"/>
                      </a:pPr>
                      <a:r>
                        <a:rPr lang="en-US" dirty="0"/>
                        <a:t>Metabolic Monitoring for Children/Adolescents on Antipsychotics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8040700"/>
                  </a:ext>
                </a:extLst>
              </a:tr>
              <a:tr h="370840">
                <a:tc>
                  <a:txBody>
                    <a:bodyPr/>
                    <a:lstStyle/>
                    <a:p>
                      <a:r>
                        <a:rPr lang="en-US"/>
                        <a:t>Obesity </a:t>
                      </a:r>
                    </a:p>
                    <a:p>
                      <a:r>
                        <a:rPr lang="en-US"/>
                        <a:t>(adult and child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Yes (child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a:t>Weight Assessment and Counseling for Nutrition and Physical Activity for Children/ Adolescents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4392926"/>
                  </a:ext>
                </a:extLst>
              </a:tr>
            </a:tbl>
          </a:graphicData>
        </a:graphic>
      </p:graphicFrame>
      <p:sp>
        <p:nvSpPr>
          <p:cNvPr id="4" name="Slide Number Placeholder 3">
            <a:extLst>
              <a:ext uri="{FF2B5EF4-FFF2-40B4-BE49-F238E27FC236}">
                <a16:creationId xmlns:a16="http://schemas.microsoft.com/office/drawing/2014/main" id="{B9861662-44F0-4F5A-B50A-176B9B3E8E71}"/>
              </a:ext>
            </a:extLst>
          </p:cNvPr>
          <p:cNvSpPr>
            <a:spLocks noGrp="1"/>
          </p:cNvSpPr>
          <p:nvPr>
            <p:ph type="sldNum" sz="quarter" idx="10"/>
          </p:nvPr>
        </p:nvSpPr>
        <p:spPr/>
        <p:txBody>
          <a:bodyPr/>
          <a:lstStyle/>
          <a:p>
            <a:fld id="{8202EFDA-022F-41CF-980E-F688C355F9C4}" type="slidenum">
              <a:rPr lang="en-US" altLang="en-US" smtClean="0"/>
              <a:pPr/>
              <a:t>65</a:t>
            </a:fld>
            <a:endParaRPr lang="en-US" altLang="en-US"/>
          </a:p>
        </p:txBody>
      </p:sp>
      <p:sp>
        <p:nvSpPr>
          <p:cNvPr id="3" name="TextBox 2">
            <a:extLst>
              <a:ext uri="{FF2B5EF4-FFF2-40B4-BE49-F238E27FC236}">
                <a16:creationId xmlns:a16="http://schemas.microsoft.com/office/drawing/2014/main" id="{FEDC1ED2-F5CB-4B39-9407-614736C4B597}"/>
              </a:ext>
            </a:extLst>
          </p:cNvPr>
          <p:cNvSpPr txBox="1"/>
          <p:nvPr/>
        </p:nvSpPr>
        <p:spPr>
          <a:xfrm>
            <a:off x="508000" y="6157764"/>
            <a:ext cx="11120120" cy="584775"/>
          </a:xfrm>
          <a:prstGeom prst="rect">
            <a:avLst/>
          </a:prstGeom>
          <a:noFill/>
        </p:spPr>
        <p:txBody>
          <a:bodyPr wrap="square" rtlCol="0">
            <a:spAutoFit/>
          </a:bodyPr>
          <a:lstStyle/>
          <a:p>
            <a:r>
              <a:rPr lang="en-US" sz="1600"/>
              <a:t>**The Work Group previously requested that Bailit Health research if there are other tobacco measures for potential consideration.  It will discuss these measures in August when it reviews the Primary Care Measure Set.</a:t>
            </a:r>
          </a:p>
        </p:txBody>
      </p:sp>
      <p:sp>
        <p:nvSpPr>
          <p:cNvPr id="6" name="Title 5">
            <a:extLst>
              <a:ext uri="{FF2B5EF4-FFF2-40B4-BE49-F238E27FC236}">
                <a16:creationId xmlns:a16="http://schemas.microsoft.com/office/drawing/2014/main" id="{2B463272-F6C3-49BE-9596-CCCD70B0FCD8}"/>
              </a:ext>
            </a:extLst>
          </p:cNvPr>
          <p:cNvSpPr>
            <a:spLocks noGrp="1"/>
          </p:cNvSpPr>
          <p:nvPr>
            <p:ph type="title"/>
          </p:nvPr>
        </p:nvSpPr>
        <p:spPr/>
        <p:txBody>
          <a:bodyPr/>
          <a:lstStyle/>
          <a:p>
            <a:r>
              <a:rPr lang="en-US"/>
              <a:t>Crosswalk of Health Inequities to RI Measures (Cont’d)</a:t>
            </a:r>
          </a:p>
        </p:txBody>
      </p:sp>
    </p:spTree>
    <p:extLst>
      <p:ext uri="{BB962C8B-B14F-4D97-AF65-F5344CB8AC3E}">
        <p14:creationId xmlns:p14="http://schemas.microsoft.com/office/powerpoint/2010/main" val="1403648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0640BE66-D931-42AC-AD41-64B5CA419565}"/>
              </a:ext>
            </a:extLst>
          </p:cNvPr>
          <p:cNvGraphicFramePr>
            <a:graphicFrameLocks noGrp="1"/>
          </p:cNvGraphicFramePr>
          <p:nvPr>
            <p:ph idx="1"/>
            <p:extLst>
              <p:ext uri="{D42A27DB-BD31-4B8C-83A1-F6EECF244321}">
                <p14:modId xmlns:p14="http://schemas.microsoft.com/office/powerpoint/2010/main" val="3046656007"/>
              </p:ext>
            </p:extLst>
          </p:nvPr>
        </p:nvGraphicFramePr>
        <p:xfrm>
          <a:off x="454800" y="1069848"/>
          <a:ext cx="11282400" cy="2748280"/>
        </p:xfrm>
        <a:graphic>
          <a:graphicData uri="http://schemas.openxmlformats.org/drawingml/2006/table">
            <a:tbl>
              <a:tblPr firstRow="1" bandRow="1">
                <a:tableStyleId>{2D5ABB26-0587-4C30-8999-92F81FD0307C}</a:tableStyleId>
              </a:tblPr>
              <a:tblGrid>
                <a:gridCol w="2246217">
                  <a:extLst>
                    <a:ext uri="{9D8B030D-6E8A-4147-A177-3AD203B41FA5}">
                      <a16:colId xmlns:a16="http://schemas.microsoft.com/office/drawing/2014/main" val="2488968388"/>
                    </a:ext>
                  </a:extLst>
                </a:gridCol>
                <a:gridCol w="2141607">
                  <a:extLst>
                    <a:ext uri="{9D8B030D-6E8A-4147-A177-3AD203B41FA5}">
                      <a16:colId xmlns:a16="http://schemas.microsoft.com/office/drawing/2014/main" val="143577602"/>
                    </a:ext>
                  </a:extLst>
                </a:gridCol>
                <a:gridCol w="6894576">
                  <a:extLst>
                    <a:ext uri="{9D8B030D-6E8A-4147-A177-3AD203B41FA5}">
                      <a16:colId xmlns:a16="http://schemas.microsoft.com/office/drawing/2014/main" val="2341435914"/>
                    </a:ext>
                  </a:extLst>
                </a:gridCol>
              </a:tblGrid>
              <a:tr h="370840">
                <a:tc>
                  <a:txBody>
                    <a:bodyPr/>
                    <a:lstStyle/>
                    <a:p>
                      <a:r>
                        <a:rPr lang="en-US" b="1">
                          <a:solidFill>
                            <a:schemeClr val="bg1"/>
                          </a:solidFill>
                        </a:rPr>
                        <a:t>Health Inequity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b="1">
                          <a:solidFill>
                            <a:schemeClr val="bg1"/>
                          </a:solidFill>
                        </a:rPr>
                        <a:t>Is There a Measure in 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b="1">
                          <a:solidFill>
                            <a:schemeClr val="bg1"/>
                          </a:solidFill>
                        </a:rPr>
                        <a:t>If Yes, What Is the Measure(s)?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986338152"/>
                  </a:ext>
                </a:extLst>
              </a:tr>
              <a:tr h="370840">
                <a:tc gridSpan="3">
                  <a:txBody>
                    <a:bodyPr/>
                    <a:lstStyle/>
                    <a:p>
                      <a:r>
                        <a:rPr lang="en-US" b="1"/>
                        <a:t>Hospital/Inpatient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0963452"/>
                  </a:ext>
                </a:extLst>
              </a:tr>
              <a:tr h="370840">
                <a:tc>
                  <a:txBody>
                    <a:bodyPr/>
                    <a:lstStyle/>
                    <a:p>
                      <a:r>
                        <a:rPr lang="en-US"/>
                        <a:t>Hospital-acquired infections </a:t>
                      </a:r>
                    </a:p>
                    <a:p>
                      <a:r>
                        <a:rPr lang="en-US"/>
                        <a:t>(e.g., CAUTI, CLABSI, C. Diff)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a:t>HAI-1: CLABSI</a:t>
                      </a:r>
                    </a:p>
                    <a:p>
                      <a:pPr marL="285750" indent="-285750">
                        <a:buFont typeface="Arial" panose="020B0604020202020204" pitchFamily="34" charset="0"/>
                        <a:buChar char="•"/>
                      </a:pPr>
                      <a:r>
                        <a:rPr lang="en-US"/>
                        <a:t>HAI-2: CAUTI</a:t>
                      </a:r>
                    </a:p>
                    <a:p>
                      <a:pPr marL="285750" indent="-285750">
                        <a:buFont typeface="Arial" panose="020B0604020202020204" pitchFamily="34" charset="0"/>
                        <a:buChar char="•"/>
                      </a:pPr>
                      <a:r>
                        <a:rPr lang="en-US"/>
                        <a:t>HAI-3: Surgical Site Infection (SSI) for Colon Surgery</a:t>
                      </a:r>
                    </a:p>
                    <a:p>
                      <a:pPr marL="285750" indent="-285750">
                        <a:buFont typeface="Arial" panose="020B0604020202020204" pitchFamily="34" charset="0"/>
                        <a:buChar char="•"/>
                      </a:pPr>
                      <a:r>
                        <a:rPr lang="en-US"/>
                        <a:t>HAI-4: SSI for Abdominal Hysterectomy</a:t>
                      </a:r>
                    </a:p>
                    <a:p>
                      <a:pPr marL="285750" indent="-285750">
                        <a:buFont typeface="Arial" panose="020B0604020202020204" pitchFamily="34" charset="0"/>
                        <a:buChar char="•"/>
                      </a:pPr>
                      <a:r>
                        <a:rPr lang="en-US"/>
                        <a:t>HAI-5: MRSA</a:t>
                      </a:r>
                    </a:p>
                    <a:p>
                      <a:pPr marL="285750" indent="-285750">
                        <a:buFont typeface="Arial" panose="020B0604020202020204" pitchFamily="34" charset="0"/>
                        <a:buChar char="•"/>
                      </a:pPr>
                      <a:r>
                        <a:rPr lang="en-US"/>
                        <a:t>HAI-6: C. Diff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8460685"/>
                  </a:ext>
                </a:extLst>
              </a:tr>
            </a:tbl>
          </a:graphicData>
        </a:graphic>
      </p:graphicFrame>
      <p:sp>
        <p:nvSpPr>
          <p:cNvPr id="4" name="Slide Number Placeholder 3">
            <a:extLst>
              <a:ext uri="{FF2B5EF4-FFF2-40B4-BE49-F238E27FC236}">
                <a16:creationId xmlns:a16="http://schemas.microsoft.com/office/drawing/2014/main" id="{B9861662-44F0-4F5A-B50A-176B9B3E8E71}"/>
              </a:ext>
            </a:extLst>
          </p:cNvPr>
          <p:cNvSpPr>
            <a:spLocks noGrp="1"/>
          </p:cNvSpPr>
          <p:nvPr>
            <p:ph type="sldNum" sz="quarter" idx="10"/>
          </p:nvPr>
        </p:nvSpPr>
        <p:spPr/>
        <p:txBody>
          <a:bodyPr/>
          <a:lstStyle/>
          <a:p>
            <a:fld id="{8202EFDA-022F-41CF-980E-F688C355F9C4}" type="slidenum">
              <a:rPr lang="en-US" altLang="en-US" smtClean="0"/>
              <a:pPr/>
              <a:t>66</a:t>
            </a:fld>
            <a:endParaRPr lang="en-US" altLang="en-US"/>
          </a:p>
        </p:txBody>
      </p:sp>
      <p:sp>
        <p:nvSpPr>
          <p:cNvPr id="5" name="Title 4">
            <a:extLst>
              <a:ext uri="{FF2B5EF4-FFF2-40B4-BE49-F238E27FC236}">
                <a16:creationId xmlns:a16="http://schemas.microsoft.com/office/drawing/2014/main" id="{F8849C41-1839-427A-8FFC-0BB4B53E11B9}"/>
              </a:ext>
            </a:extLst>
          </p:cNvPr>
          <p:cNvSpPr>
            <a:spLocks noGrp="1"/>
          </p:cNvSpPr>
          <p:nvPr>
            <p:ph type="title"/>
          </p:nvPr>
        </p:nvSpPr>
        <p:spPr/>
        <p:txBody>
          <a:bodyPr/>
          <a:lstStyle/>
          <a:p>
            <a:r>
              <a:rPr lang="en-US"/>
              <a:t>Crosswalk of Health Inequities to RI Measures (Cont’d)</a:t>
            </a:r>
          </a:p>
        </p:txBody>
      </p:sp>
    </p:spTree>
    <p:extLst>
      <p:ext uri="{BB962C8B-B14F-4D97-AF65-F5344CB8AC3E}">
        <p14:creationId xmlns:p14="http://schemas.microsoft.com/office/powerpoint/2010/main" val="3397245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0640BE66-D931-42AC-AD41-64B5CA419565}"/>
              </a:ext>
            </a:extLst>
          </p:cNvPr>
          <p:cNvGraphicFramePr>
            <a:graphicFrameLocks noGrp="1"/>
          </p:cNvGraphicFramePr>
          <p:nvPr>
            <p:ph idx="1"/>
            <p:extLst>
              <p:ext uri="{D42A27DB-BD31-4B8C-83A1-F6EECF244321}">
                <p14:modId xmlns:p14="http://schemas.microsoft.com/office/powerpoint/2010/main" val="394320492"/>
              </p:ext>
            </p:extLst>
          </p:nvPr>
        </p:nvGraphicFramePr>
        <p:xfrm>
          <a:off x="457200" y="1066800"/>
          <a:ext cx="11277600" cy="5410200"/>
        </p:xfrm>
        <a:graphic>
          <a:graphicData uri="http://schemas.openxmlformats.org/drawingml/2006/table">
            <a:tbl>
              <a:tblPr firstRow="1" bandRow="1">
                <a:tableStyleId>{2D5ABB26-0587-4C30-8999-92F81FD0307C}</a:tableStyleId>
              </a:tblPr>
              <a:tblGrid>
                <a:gridCol w="2279267">
                  <a:extLst>
                    <a:ext uri="{9D8B030D-6E8A-4147-A177-3AD203B41FA5}">
                      <a16:colId xmlns:a16="http://schemas.microsoft.com/office/drawing/2014/main" val="2488968388"/>
                    </a:ext>
                  </a:extLst>
                </a:gridCol>
                <a:gridCol w="2104773">
                  <a:extLst>
                    <a:ext uri="{9D8B030D-6E8A-4147-A177-3AD203B41FA5}">
                      <a16:colId xmlns:a16="http://schemas.microsoft.com/office/drawing/2014/main" val="1680439057"/>
                    </a:ext>
                  </a:extLst>
                </a:gridCol>
                <a:gridCol w="6893560">
                  <a:extLst>
                    <a:ext uri="{9D8B030D-6E8A-4147-A177-3AD203B41FA5}">
                      <a16:colId xmlns:a16="http://schemas.microsoft.com/office/drawing/2014/main" val="2024071698"/>
                    </a:ext>
                  </a:extLst>
                </a:gridCol>
              </a:tblGrid>
              <a:tr h="370840">
                <a:tc>
                  <a:txBody>
                    <a:bodyPr/>
                    <a:lstStyle/>
                    <a:p>
                      <a:r>
                        <a:rPr lang="en-US" b="1">
                          <a:solidFill>
                            <a:schemeClr val="bg1"/>
                          </a:solidFill>
                        </a:rPr>
                        <a:t>Health Inequity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b="1">
                          <a:solidFill>
                            <a:schemeClr val="bg1"/>
                          </a:solidFill>
                        </a:rPr>
                        <a:t>Is There a Measure in 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b="1">
                          <a:solidFill>
                            <a:schemeClr val="bg1"/>
                          </a:solidFill>
                        </a:rPr>
                        <a:t>If Yes, What Is the Measure(s)?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986338152"/>
                  </a:ext>
                </a:extLst>
              </a:tr>
              <a:tr h="370840">
                <a:tc gridSpan="3">
                  <a:txBody>
                    <a:bodyPr/>
                    <a:lstStyle/>
                    <a:p>
                      <a:r>
                        <a:rPr lang="en-US" b="1"/>
                        <a:t>Maternity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84033174"/>
                  </a:ext>
                </a:extLst>
              </a:tr>
              <a:tr h="370840">
                <a:tc>
                  <a:txBody>
                    <a:bodyPr/>
                    <a:lstStyle/>
                    <a:p>
                      <a:r>
                        <a:rPr lang="en-US"/>
                        <a:t>Infant mortality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Somewhat (focused on prevention)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a:t>Prenatal &amp; Postpartum Care - Timeliness of Prenatal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4232895"/>
                  </a:ext>
                </a:extLst>
              </a:tr>
              <a:tr h="370840">
                <a:tc>
                  <a:txBody>
                    <a:bodyPr/>
                    <a:lstStyle/>
                    <a:p>
                      <a:r>
                        <a:rPr lang="en-US"/>
                        <a:t>Low birthweight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Somewhat</a:t>
                      </a:r>
                    </a:p>
                    <a:p>
                      <a:r>
                        <a:rPr lang="en-US"/>
                        <a:t>(focused on prevention)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a:t>Prenatal &amp; Postpartum Care - Timeliness of Prenatal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9470577"/>
                  </a:ext>
                </a:extLst>
              </a:tr>
              <a:tr h="370840">
                <a:tc gridSpan="3">
                  <a:txBody>
                    <a:bodyPr/>
                    <a:lstStyle/>
                    <a:p>
                      <a:r>
                        <a:rPr lang="en-US" b="1"/>
                        <a:t>Preventive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7630599"/>
                  </a:ext>
                </a:extLst>
              </a:tr>
              <a:tr h="370840">
                <a:tc>
                  <a:txBody>
                    <a:bodyPr/>
                    <a:lstStyle/>
                    <a:p>
                      <a:r>
                        <a:rPr lang="en-US"/>
                        <a:t>Adult vaccinations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129900"/>
                  </a:ext>
                </a:extLst>
              </a:tr>
              <a:tr h="370840">
                <a:tc>
                  <a:txBody>
                    <a:bodyPr/>
                    <a:lstStyle/>
                    <a:p>
                      <a:r>
                        <a:rPr lang="en-US"/>
                        <a:t>Dental visits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Somewhat </a:t>
                      </a:r>
                    </a:p>
                    <a:p>
                      <a:r>
                        <a:rPr lang="en-US"/>
                        <a:t>(dental-related, not dental visits)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a:t>Fluoride Varnish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9191768"/>
                  </a:ext>
                </a:extLst>
              </a:tr>
              <a:tr h="370840">
                <a:tc>
                  <a:txBody>
                    <a:bodyPr/>
                    <a:lstStyle/>
                    <a:p>
                      <a:r>
                        <a:rPr lang="en-US"/>
                        <a:t>STDs </a:t>
                      </a:r>
                    </a:p>
                    <a:p>
                      <a:r>
                        <a:rPr lang="en-US"/>
                        <a:t>(e.g., chlamydia, HPV)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a:t>Chlamydia Screening</a:t>
                      </a:r>
                    </a:p>
                    <a:p>
                      <a:pPr marL="285750" indent="-285750">
                        <a:buFont typeface="Arial" panose="020B0604020202020204" pitchFamily="34" charset="0"/>
                        <a:buChar char="•"/>
                      </a:pPr>
                      <a:r>
                        <a:rPr lang="en-US"/>
                        <a:t>Immunizations for Adolescents (includes HPV)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7363153"/>
                  </a:ext>
                </a:extLst>
              </a:tr>
            </a:tbl>
          </a:graphicData>
        </a:graphic>
      </p:graphicFrame>
      <p:sp>
        <p:nvSpPr>
          <p:cNvPr id="4" name="Slide Number Placeholder 3">
            <a:extLst>
              <a:ext uri="{FF2B5EF4-FFF2-40B4-BE49-F238E27FC236}">
                <a16:creationId xmlns:a16="http://schemas.microsoft.com/office/drawing/2014/main" id="{B9861662-44F0-4F5A-B50A-176B9B3E8E71}"/>
              </a:ext>
            </a:extLst>
          </p:cNvPr>
          <p:cNvSpPr>
            <a:spLocks noGrp="1"/>
          </p:cNvSpPr>
          <p:nvPr>
            <p:ph type="sldNum" sz="quarter" idx="10"/>
          </p:nvPr>
        </p:nvSpPr>
        <p:spPr/>
        <p:txBody>
          <a:bodyPr/>
          <a:lstStyle/>
          <a:p>
            <a:fld id="{8202EFDA-022F-41CF-980E-F688C355F9C4}" type="slidenum">
              <a:rPr lang="en-US" altLang="en-US" smtClean="0"/>
              <a:pPr/>
              <a:t>67</a:t>
            </a:fld>
            <a:endParaRPr lang="en-US" altLang="en-US"/>
          </a:p>
        </p:txBody>
      </p:sp>
      <p:sp>
        <p:nvSpPr>
          <p:cNvPr id="5" name="Title 4">
            <a:extLst>
              <a:ext uri="{FF2B5EF4-FFF2-40B4-BE49-F238E27FC236}">
                <a16:creationId xmlns:a16="http://schemas.microsoft.com/office/drawing/2014/main" id="{B14FAB67-857F-4A44-861E-0253AD3896FD}"/>
              </a:ext>
            </a:extLst>
          </p:cNvPr>
          <p:cNvSpPr>
            <a:spLocks noGrp="1"/>
          </p:cNvSpPr>
          <p:nvPr>
            <p:ph type="title"/>
          </p:nvPr>
        </p:nvSpPr>
        <p:spPr/>
        <p:txBody>
          <a:bodyPr/>
          <a:lstStyle/>
          <a:p>
            <a:r>
              <a:rPr lang="en-US"/>
              <a:t>Crosswalk of Health Inequities to RI Measures (Cont’d)</a:t>
            </a:r>
          </a:p>
        </p:txBody>
      </p:sp>
    </p:spTree>
    <p:extLst>
      <p:ext uri="{BB962C8B-B14F-4D97-AF65-F5344CB8AC3E}">
        <p14:creationId xmlns:p14="http://schemas.microsoft.com/office/powerpoint/2010/main" val="4196160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AEC76E-7307-4644-9BC7-9AEBBEA66FD8}"/>
              </a:ext>
            </a:extLst>
          </p:cNvPr>
          <p:cNvSpPr>
            <a:spLocks noGrp="1"/>
          </p:cNvSpPr>
          <p:nvPr>
            <p:ph type="title"/>
          </p:nvPr>
        </p:nvSpPr>
        <p:spPr/>
        <p:txBody>
          <a:bodyPr/>
          <a:lstStyle/>
          <a:p>
            <a:r>
              <a:rPr lang="en-US"/>
              <a:t>Follow-up from the July 14</a:t>
            </a:r>
            <a:r>
              <a:rPr lang="en-US" baseline="30000"/>
              <a:t>th</a:t>
            </a:r>
            <a:r>
              <a:rPr lang="en-US"/>
              <a:t> Meeting</a:t>
            </a:r>
          </a:p>
        </p:txBody>
      </p:sp>
      <p:sp>
        <p:nvSpPr>
          <p:cNvPr id="8" name="Content Placeholder 7">
            <a:extLst>
              <a:ext uri="{FF2B5EF4-FFF2-40B4-BE49-F238E27FC236}">
                <a16:creationId xmlns:a16="http://schemas.microsoft.com/office/drawing/2014/main" id="{97688989-E257-4123-8374-97232009B4C1}"/>
              </a:ext>
            </a:extLst>
          </p:cNvPr>
          <p:cNvSpPr>
            <a:spLocks noGrp="1"/>
          </p:cNvSpPr>
          <p:nvPr>
            <p:ph idx="1"/>
          </p:nvPr>
        </p:nvSpPr>
        <p:spPr>
          <a:xfrm>
            <a:off x="406400" y="936989"/>
            <a:ext cx="11785600" cy="5257310"/>
          </a:xfrm>
        </p:spPr>
        <p:txBody>
          <a:bodyPr/>
          <a:lstStyle/>
          <a:p>
            <a:pPr>
              <a:spcAft>
                <a:spcPts val="600"/>
              </a:spcAft>
            </a:pPr>
            <a:r>
              <a:rPr lang="en-US" sz="2400" dirty="0"/>
              <a:t>The Work Group reviewed the Behavioral Health Hospital Measure Set and     made the following recommendations:</a:t>
            </a:r>
          </a:p>
          <a:p>
            <a:pPr lvl="1">
              <a:spcAft>
                <a:spcPts val="0"/>
              </a:spcAft>
            </a:pPr>
            <a:r>
              <a:rPr lang="en-US" sz="2000" b="1" dirty="0"/>
              <a:t>Move one measure from Core to Menu status:</a:t>
            </a:r>
          </a:p>
          <a:p>
            <a:pPr lvl="2">
              <a:spcAft>
                <a:spcPts val="600"/>
              </a:spcAft>
            </a:pPr>
            <a:r>
              <a:rPr lang="en-US" i="1" dirty="0"/>
              <a:t>Transition Record with Specified Elements Received by Discharged Patients (TR-1)</a:t>
            </a:r>
          </a:p>
          <a:p>
            <a:pPr lvl="1">
              <a:spcAft>
                <a:spcPts val="0"/>
              </a:spcAft>
            </a:pPr>
            <a:r>
              <a:rPr lang="en-US" sz="2000" b="1" dirty="0"/>
              <a:t>Remove two measures from the Measure Set:</a:t>
            </a:r>
          </a:p>
          <a:p>
            <a:pPr lvl="2">
              <a:spcAft>
                <a:spcPts val="0"/>
              </a:spcAft>
            </a:pPr>
            <a:r>
              <a:rPr lang="en-US" i="1" dirty="0"/>
              <a:t>Timely Transmission of Transition Record (TR-2)</a:t>
            </a:r>
          </a:p>
          <a:p>
            <a:pPr lvl="2">
              <a:spcAft>
                <a:spcPts val="600"/>
              </a:spcAft>
            </a:pPr>
            <a:r>
              <a:rPr lang="en-US" i="1" dirty="0"/>
              <a:t>Alcohol &amp; Other Drug Use Disorder Treatment Provided or Offered at Discharge (SUB-3)*</a:t>
            </a:r>
          </a:p>
          <a:p>
            <a:pPr lvl="1">
              <a:spcAft>
                <a:spcPts val="0"/>
              </a:spcAft>
            </a:pPr>
            <a:r>
              <a:rPr lang="en-US" sz="2000" b="1" dirty="0"/>
              <a:t>Elevate one measure from Menu to Core status:</a:t>
            </a:r>
          </a:p>
          <a:p>
            <a:pPr lvl="2">
              <a:spcAft>
                <a:spcPts val="600"/>
              </a:spcAft>
            </a:pPr>
            <a:r>
              <a:rPr lang="en-US" i="1" dirty="0"/>
              <a:t>30-Day All-Cause Unplanned Readmission following Psychiatric Hospitalization in an IPF**</a:t>
            </a:r>
          </a:p>
          <a:p>
            <a:pPr lvl="1">
              <a:spcAft>
                <a:spcPts val="0"/>
              </a:spcAft>
            </a:pPr>
            <a:r>
              <a:rPr lang="en-US" sz="2000" b="1" dirty="0"/>
              <a:t>Add two new measures to the Menu Set:</a:t>
            </a:r>
          </a:p>
          <a:p>
            <a:pPr lvl="2">
              <a:spcAft>
                <a:spcPts val="0"/>
              </a:spcAft>
            </a:pPr>
            <a:r>
              <a:rPr lang="en-US" i="1" dirty="0"/>
              <a:t>Medication Continuation Following Inpatient Psychiatric Discharge</a:t>
            </a:r>
          </a:p>
          <a:p>
            <a:pPr lvl="2">
              <a:spcAft>
                <a:spcPts val="600"/>
              </a:spcAft>
            </a:pPr>
            <a:r>
              <a:rPr lang="en-US" i="1" dirty="0"/>
              <a:t>Tobacco Use Treatment at Discharge (TOB-3a) </a:t>
            </a:r>
          </a:p>
          <a:p>
            <a:pPr lvl="2">
              <a:spcAft>
                <a:spcPts val="600"/>
              </a:spcAft>
            </a:pPr>
            <a:endParaRPr lang="en-US" sz="1800" i="1" dirty="0"/>
          </a:p>
          <a:p>
            <a:pPr lvl="2">
              <a:spcAft>
                <a:spcPts val="600"/>
              </a:spcAft>
            </a:pPr>
            <a:endParaRPr lang="en-US" sz="1800" i="1" dirty="0"/>
          </a:p>
        </p:txBody>
      </p:sp>
      <p:sp>
        <p:nvSpPr>
          <p:cNvPr id="2" name="Slide Number Placeholder 1">
            <a:extLst>
              <a:ext uri="{FF2B5EF4-FFF2-40B4-BE49-F238E27FC236}">
                <a16:creationId xmlns:a16="http://schemas.microsoft.com/office/drawing/2014/main" id="{DA642FB3-71AD-4ECB-A055-4ECC275478F2}"/>
              </a:ext>
            </a:extLst>
          </p:cNvPr>
          <p:cNvSpPr>
            <a:spLocks noGrp="1"/>
          </p:cNvSpPr>
          <p:nvPr>
            <p:ph type="sldNum" sz="quarter" idx="10"/>
          </p:nvPr>
        </p:nvSpPr>
        <p:spPr/>
        <p:txBody>
          <a:bodyPr/>
          <a:lstStyle/>
          <a:p>
            <a:fld id="{8202EFDA-022F-41CF-980E-F688C355F9C4}" type="slidenum">
              <a:rPr lang="en-US" altLang="en-US" smtClean="0"/>
              <a:pPr/>
              <a:t>7</a:t>
            </a:fld>
            <a:endParaRPr lang="en-US" altLang="en-US"/>
          </a:p>
        </p:txBody>
      </p:sp>
      <p:sp>
        <p:nvSpPr>
          <p:cNvPr id="3" name="TextBox 2">
            <a:extLst>
              <a:ext uri="{FF2B5EF4-FFF2-40B4-BE49-F238E27FC236}">
                <a16:creationId xmlns:a16="http://schemas.microsoft.com/office/drawing/2014/main" id="{51BC7831-3514-47D7-AFD3-8FB2412A1D8E}"/>
              </a:ext>
            </a:extLst>
          </p:cNvPr>
          <p:cNvSpPr txBox="1"/>
          <p:nvPr/>
        </p:nvSpPr>
        <p:spPr>
          <a:xfrm>
            <a:off x="2148730" y="5879551"/>
            <a:ext cx="7658514" cy="707886"/>
          </a:xfrm>
          <a:prstGeom prst="rect">
            <a:avLst/>
          </a:prstGeom>
          <a:solidFill>
            <a:srgbClr val="A3B3D3"/>
          </a:solidFill>
        </p:spPr>
        <p:txBody>
          <a:bodyPr wrap="square" rtlCol="0">
            <a:spAutoFit/>
          </a:bodyPr>
          <a:lstStyle/>
          <a:p>
            <a:pPr algn="ctr"/>
            <a:r>
              <a:rPr lang="en-US" sz="2000">
                <a:latin typeface="+mn-lt"/>
              </a:rPr>
              <a:t>*Retain SUB-3a as a Menu Measure</a:t>
            </a:r>
          </a:p>
          <a:p>
            <a:pPr algn="ctr"/>
            <a:r>
              <a:rPr lang="en-US" sz="2000">
                <a:latin typeface="+mn-lt"/>
              </a:rPr>
              <a:t>**Elevated to Core in 2023</a:t>
            </a:r>
          </a:p>
        </p:txBody>
      </p:sp>
    </p:spTree>
    <p:extLst>
      <p:ext uri="{BB962C8B-B14F-4D97-AF65-F5344CB8AC3E}">
        <p14:creationId xmlns:p14="http://schemas.microsoft.com/office/powerpoint/2010/main" val="752563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AEC76E-7307-4644-9BC7-9AEBBEA66FD8}"/>
              </a:ext>
            </a:extLst>
          </p:cNvPr>
          <p:cNvSpPr>
            <a:spLocks noGrp="1"/>
          </p:cNvSpPr>
          <p:nvPr>
            <p:ph type="title"/>
          </p:nvPr>
        </p:nvSpPr>
        <p:spPr/>
        <p:txBody>
          <a:bodyPr/>
          <a:lstStyle/>
          <a:p>
            <a:r>
              <a:rPr lang="en-US"/>
              <a:t>Follow-up from the July 14</a:t>
            </a:r>
            <a:r>
              <a:rPr lang="en-US" baseline="30000"/>
              <a:t>th</a:t>
            </a:r>
            <a:r>
              <a:rPr lang="en-US"/>
              <a:t> Meeting (Cont’d)</a:t>
            </a:r>
          </a:p>
        </p:txBody>
      </p:sp>
      <p:sp>
        <p:nvSpPr>
          <p:cNvPr id="8" name="Content Placeholder 7">
            <a:extLst>
              <a:ext uri="{FF2B5EF4-FFF2-40B4-BE49-F238E27FC236}">
                <a16:creationId xmlns:a16="http://schemas.microsoft.com/office/drawing/2014/main" id="{97688989-E257-4123-8374-97232009B4C1}"/>
              </a:ext>
            </a:extLst>
          </p:cNvPr>
          <p:cNvSpPr>
            <a:spLocks noGrp="1"/>
          </p:cNvSpPr>
          <p:nvPr>
            <p:ph idx="1"/>
          </p:nvPr>
        </p:nvSpPr>
        <p:spPr>
          <a:xfrm>
            <a:off x="406400" y="1143490"/>
            <a:ext cx="11143175" cy="5257310"/>
          </a:xfrm>
        </p:spPr>
        <p:txBody>
          <a:bodyPr/>
          <a:lstStyle/>
          <a:p>
            <a:pPr>
              <a:spcAft>
                <a:spcPts val="600"/>
              </a:spcAft>
            </a:pPr>
            <a:r>
              <a:rPr lang="en-US"/>
              <a:t>During the July 14</a:t>
            </a:r>
            <a:r>
              <a:rPr lang="en-US" baseline="30000"/>
              <a:t>th</a:t>
            </a:r>
            <a:r>
              <a:rPr lang="en-US"/>
              <a:t> meeting, the Work Group recommended applying the Behavioral Health Hospital Measure Set to all facilities that are reporting through the CMS </a:t>
            </a:r>
            <a:r>
              <a:rPr lang="en-US" dirty="0"/>
              <a:t>Inpatient Psychiatric Facility Quality Reporting (</a:t>
            </a:r>
            <a:r>
              <a:rPr lang="en-US"/>
              <a:t>IPFQR</a:t>
            </a:r>
            <a:r>
              <a:rPr lang="en-US" dirty="0"/>
              <a:t>)</a:t>
            </a:r>
            <a:r>
              <a:rPr lang="en-US"/>
              <a:t> Program</a:t>
            </a:r>
            <a:r>
              <a:rPr lang="en-US" dirty="0"/>
              <a:t>.</a:t>
            </a:r>
          </a:p>
          <a:p>
            <a:pPr lvl="1">
              <a:spcAft>
                <a:spcPts val="1200"/>
              </a:spcAft>
            </a:pPr>
            <a:r>
              <a:rPr lang="en-US" dirty="0"/>
              <a:t>The Measure Set would therefore apply to stand-alone behavioral health hospitals </a:t>
            </a:r>
            <a:r>
              <a:rPr lang="en-US" i="1" dirty="0"/>
              <a:t>and </a:t>
            </a:r>
            <a:r>
              <a:rPr lang="en-US" dirty="0"/>
              <a:t>inpatient psychiatric units located within</a:t>
            </a:r>
            <a:r>
              <a:rPr lang="en-US"/>
              <a:t> general acute care hospitals. </a:t>
            </a:r>
            <a:endParaRPr lang="en-US" dirty="0"/>
          </a:p>
          <a:p>
            <a:pPr>
              <a:spcAft>
                <a:spcPts val="600"/>
              </a:spcAft>
            </a:pPr>
            <a:r>
              <a:rPr lang="en-US" b="1"/>
              <a:t>Bailit Health developed the following proposal for how </a:t>
            </a:r>
            <a:r>
              <a:rPr lang="en-US" b="1" dirty="0"/>
              <a:t>to implement </a:t>
            </a:r>
            <a:r>
              <a:rPr lang="en-US" b="1"/>
              <a:t>this recommendation </a:t>
            </a:r>
            <a:r>
              <a:rPr lang="en-US" b="1" dirty="0"/>
              <a:t>in collaboration with BCBSRI</a:t>
            </a:r>
            <a:r>
              <a:rPr lang="en-US" b="1"/>
              <a:t>.</a:t>
            </a:r>
          </a:p>
        </p:txBody>
      </p:sp>
      <p:sp>
        <p:nvSpPr>
          <p:cNvPr id="2" name="Slide Number Placeholder 1">
            <a:extLst>
              <a:ext uri="{FF2B5EF4-FFF2-40B4-BE49-F238E27FC236}">
                <a16:creationId xmlns:a16="http://schemas.microsoft.com/office/drawing/2014/main" id="{DA642FB3-71AD-4ECB-A055-4ECC275478F2}"/>
              </a:ext>
            </a:extLst>
          </p:cNvPr>
          <p:cNvSpPr>
            <a:spLocks noGrp="1"/>
          </p:cNvSpPr>
          <p:nvPr>
            <p:ph type="sldNum" sz="quarter" idx="10"/>
          </p:nvPr>
        </p:nvSpPr>
        <p:spPr/>
        <p:txBody>
          <a:bodyPr/>
          <a:lstStyle/>
          <a:p>
            <a:fld id="{8202EFDA-022F-41CF-980E-F688C355F9C4}" type="slidenum">
              <a:rPr lang="en-US" altLang="en-US" smtClean="0"/>
              <a:pPr/>
              <a:t>8</a:t>
            </a:fld>
            <a:endParaRPr lang="en-US" altLang="en-US"/>
          </a:p>
        </p:txBody>
      </p:sp>
    </p:spTree>
    <p:extLst>
      <p:ext uri="{BB962C8B-B14F-4D97-AF65-F5344CB8AC3E}">
        <p14:creationId xmlns:p14="http://schemas.microsoft.com/office/powerpoint/2010/main" val="487855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AEC76E-7307-4644-9BC7-9AEBBEA66FD8}"/>
              </a:ext>
            </a:extLst>
          </p:cNvPr>
          <p:cNvSpPr>
            <a:spLocks noGrp="1"/>
          </p:cNvSpPr>
          <p:nvPr>
            <p:ph type="title"/>
          </p:nvPr>
        </p:nvSpPr>
        <p:spPr/>
        <p:txBody>
          <a:bodyPr/>
          <a:lstStyle/>
          <a:p>
            <a:r>
              <a:rPr lang="en-US"/>
              <a:t>Follow-up from the July 14</a:t>
            </a:r>
            <a:r>
              <a:rPr lang="en-US" baseline="30000"/>
              <a:t>th</a:t>
            </a:r>
            <a:r>
              <a:rPr lang="en-US"/>
              <a:t> Meeting (Cont’d)</a:t>
            </a:r>
          </a:p>
        </p:txBody>
      </p:sp>
      <p:sp>
        <p:nvSpPr>
          <p:cNvPr id="8" name="Content Placeholder 7">
            <a:extLst>
              <a:ext uri="{FF2B5EF4-FFF2-40B4-BE49-F238E27FC236}">
                <a16:creationId xmlns:a16="http://schemas.microsoft.com/office/drawing/2014/main" id="{97688989-E257-4123-8374-97232009B4C1}"/>
              </a:ext>
            </a:extLst>
          </p:cNvPr>
          <p:cNvSpPr>
            <a:spLocks noGrp="1"/>
          </p:cNvSpPr>
          <p:nvPr>
            <p:ph idx="1"/>
          </p:nvPr>
        </p:nvSpPr>
        <p:spPr>
          <a:xfrm>
            <a:off x="406400" y="1143490"/>
            <a:ext cx="11143175" cy="5257310"/>
          </a:xfrm>
        </p:spPr>
        <p:txBody>
          <a:bodyPr/>
          <a:lstStyle/>
          <a:p>
            <a:pPr marL="0" indent="0">
              <a:spcAft>
                <a:spcPts val="600"/>
              </a:spcAft>
              <a:buNone/>
            </a:pPr>
            <a:r>
              <a:rPr lang="en-US" b="1"/>
              <a:t>Proposal for applying the Behavioral Health Hospital Measure Set to all facilities that are reporting through the CMS IPFQR Program:</a:t>
            </a:r>
            <a:endParaRPr lang="en-US"/>
          </a:p>
          <a:p>
            <a:pPr>
              <a:spcAft>
                <a:spcPts val="600"/>
              </a:spcAft>
            </a:pPr>
            <a:r>
              <a:rPr lang="en-US" sz="2400"/>
              <a:t>Insurer contracts with hospitals participating in CMS’ IPFQR program, including general acute care facilities, will be subject to the Behavioral Health Hospital Measure Set.</a:t>
            </a:r>
          </a:p>
          <a:p>
            <a:pPr>
              <a:spcAft>
                <a:spcPts val="600"/>
              </a:spcAft>
            </a:pPr>
            <a:r>
              <a:rPr lang="en-US" sz="2400">
                <a:effectLst/>
                <a:ea typeface="Times New Roman" panose="02020603050405020304" pitchFamily="18" charset="0"/>
              </a:rPr>
              <a:t>Insurer contracts with general acute care facilities participating in CMS’ IPFQR program </a:t>
            </a:r>
            <a:r>
              <a:rPr lang="en-US" sz="2400" dirty="0">
                <a:effectLst/>
                <a:ea typeface="Times New Roman" panose="02020603050405020304" pitchFamily="18" charset="0"/>
              </a:rPr>
              <a:t>that are</a:t>
            </a:r>
            <a:r>
              <a:rPr lang="en-US" sz="2400">
                <a:effectLst/>
                <a:ea typeface="Times New Roman" panose="02020603050405020304" pitchFamily="18" charset="0"/>
              </a:rPr>
              <a:t> newly subject to the Behavioral Health Hospital Measure Set will </a:t>
            </a:r>
            <a:r>
              <a:rPr lang="en-US" sz="2400" u="sng">
                <a:effectLst/>
                <a:ea typeface="Times New Roman" panose="02020603050405020304" pitchFamily="18" charset="0"/>
              </a:rPr>
              <a:t>also</a:t>
            </a:r>
            <a:r>
              <a:rPr lang="en-US" sz="2400">
                <a:effectLst/>
                <a:ea typeface="Times New Roman" panose="02020603050405020304" pitchFamily="18" charset="0"/>
              </a:rPr>
              <a:t> be subject to the Acute Care Hospital Measure Set.</a:t>
            </a:r>
            <a:endParaRPr lang="en-US" sz="2400"/>
          </a:p>
          <a:p>
            <a:pPr>
              <a:spcAft>
                <a:spcPts val="600"/>
              </a:spcAft>
            </a:pPr>
            <a:endParaRPr lang="en-US"/>
          </a:p>
        </p:txBody>
      </p:sp>
      <p:sp>
        <p:nvSpPr>
          <p:cNvPr id="2" name="Slide Number Placeholder 1">
            <a:extLst>
              <a:ext uri="{FF2B5EF4-FFF2-40B4-BE49-F238E27FC236}">
                <a16:creationId xmlns:a16="http://schemas.microsoft.com/office/drawing/2014/main" id="{DA642FB3-71AD-4ECB-A055-4ECC275478F2}"/>
              </a:ext>
            </a:extLst>
          </p:cNvPr>
          <p:cNvSpPr>
            <a:spLocks noGrp="1"/>
          </p:cNvSpPr>
          <p:nvPr>
            <p:ph type="sldNum" sz="quarter" idx="10"/>
          </p:nvPr>
        </p:nvSpPr>
        <p:spPr/>
        <p:txBody>
          <a:bodyPr/>
          <a:lstStyle/>
          <a:p>
            <a:fld id="{8202EFDA-022F-41CF-980E-F688C355F9C4}" type="slidenum">
              <a:rPr lang="en-US" altLang="en-US" smtClean="0"/>
              <a:pPr/>
              <a:t>9</a:t>
            </a:fld>
            <a:endParaRPr lang="en-US" altLang="en-US"/>
          </a:p>
        </p:txBody>
      </p:sp>
    </p:spTree>
    <p:extLst>
      <p:ext uri="{BB962C8B-B14F-4D97-AF65-F5344CB8AC3E}">
        <p14:creationId xmlns:p14="http://schemas.microsoft.com/office/powerpoint/2010/main" val="1797939790"/>
      </p:ext>
    </p:extLst>
  </p:cSld>
  <p:clrMapOvr>
    <a:masterClrMapping/>
  </p:clrMapOvr>
</p:sld>
</file>

<file path=ppt/theme/theme1.xml><?xml version="1.0" encoding="utf-8"?>
<a:theme xmlns:a="http://schemas.openxmlformats.org/drawingml/2006/main" name="bailit-ppt-template-01-no-pic">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ew template-16x9-v6" id="{B9017BC0-E212-6441-8C90-153099B4DD45}" vid="{B9AA9AB4-CA88-C348-9491-A0ED6534BEB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d29a8555-db37-4257-91ea-e6d336cdedf2">
      <UserInfo>
        <DisplayName>Michael Bailit</DisplayName>
        <AccountId>22</AccountId>
        <AccountType/>
      </UserInfo>
      <UserInfo>
        <DisplayName>Justine Zayhowski</DisplayName>
        <AccountId>2633</AccountId>
        <AccountType/>
      </UserInfo>
      <UserInfo>
        <DisplayName>Megan Burns</DisplayName>
        <AccountId>17</AccountId>
        <AccountType/>
      </UserInfo>
      <UserInfo>
        <DisplayName>Deepti Kanneganti</DisplayName>
        <AccountId>15</AccountId>
        <AccountType/>
      </UserInfo>
    </SharedWithUsers>
    <High_x0020_Importance xmlns="0eb9aeac-91b2-4d0c-9f32-32e89759ed7b" xsi:nil="true"/>
    <Deliver_x0020_By xmlns="0eb9aeac-91b2-4d0c-9f32-32e89759ed7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A78F88F5E7AB428612ED4E031562CF" ma:contentTypeVersion="15" ma:contentTypeDescription="Create a new document." ma:contentTypeScope="" ma:versionID="c292bf8605dbbed81216441d1dfae147">
  <xsd:schema xmlns:xsd="http://www.w3.org/2001/XMLSchema" xmlns:xs="http://www.w3.org/2001/XMLSchema" xmlns:p="http://schemas.microsoft.com/office/2006/metadata/properties" xmlns:ns2="d29a8555-db37-4257-91ea-e6d336cdedf2" xmlns:ns3="0eb9aeac-91b2-4d0c-9f32-32e89759ed7b" targetNamespace="http://schemas.microsoft.com/office/2006/metadata/properties" ma:root="true" ma:fieldsID="2b10a758dd5026bc2398ee0f95ae7da6" ns2:_="" ns3:_="">
    <xsd:import namespace="d29a8555-db37-4257-91ea-e6d336cdedf2"/>
    <xsd:import namespace="0eb9aeac-91b2-4d0c-9f32-32e89759ed7b"/>
    <xsd:element name="properties">
      <xsd:complexType>
        <xsd:sequence>
          <xsd:element name="documentManagement">
            <xsd:complexType>
              <xsd:all>
                <xsd:element ref="ns2:SharedWithUsers" minOccurs="0"/>
                <xsd:element ref="ns2:SharedWithDetails" minOccurs="0"/>
                <xsd:element ref="ns3:High_x0020_Importance" minOccurs="0"/>
                <xsd:element ref="ns3:Deliver_x0020_By"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element ref="ns3:MediaServiceAutoTags" minOccurs="0"/>
                <xsd:element ref="ns3:MediaServiceOCR"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9a8555-db37-4257-91ea-e6d336cded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eb9aeac-91b2-4d0c-9f32-32e89759ed7b" elementFormDefault="qualified">
    <xsd:import namespace="http://schemas.microsoft.com/office/2006/documentManagement/types"/>
    <xsd:import namespace="http://schemas.microsoft.com/office/infopath/2007/PartnerControls"/>
    <xsd:element name="High_x0020_Importance" ma:index="10" nillable="true" ma:displayName="High Importance" ma:internalName="High_x0020_Importance">
      <xsd:simpleType>
        <xsd:restriction base="dms:Boolean"/>
      </xsd:simpleType>
    </xsd:element>
    <xsd:element name="Deliver_x0020_By" ma:index="11" nillable="true" ma:displayName="Deliver By" ma:format="DateOnly" ma:internalName="Deliver_x0020_By">
      <xsd:simpleType>
        <xsd:restriction base="dms:DateTime"/>
      </xsd:simpleType>
    </xsd:element>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E7AFB4-9E8B-4CBA-A42E-733A64F52996}">
  <ds:schemaRefs>
    <ds:schemaRef ds:uri="0eb9aeac-91b2-4d0c-9f32-32e89759ed7b"/>
    <ds:schemaRef ds:uri="d29a8555-db37-4257-91ea-e6d336cdedf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B35E5C6-A677-4F45-94D4-127E65838C1C}">
  <ds:schemaRefs>
    <ds:schemaRef ds:uri="0eb9aeac-91b2-4d0c-9f32-32e89759ed7b"/>
    <ds:schemaRef ds:uri="d29a8555-db37-4257-91ea-e6d336cdedf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6055656-4129-490F-A812-0BA9687B00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RI Annual Review</Template>
  <TotalTime>194</TotalTime>
  <Words>9296</Words>
  <Application>Microsoft Office PowerPoint</Application>
  <PresentationFormat>Widescreen</PresentationFormat>
  <Paragraphs>1016</Paragraphs>
  <Slides>67</Slides>
  <Notes>37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67</vt:i4>
      </vt:variant>
    </vt:vector>
  </HeadingPairs>
  <TitlesOfParts>
    <vt:vector size="70" baseType="lpstr">
      <vt:lpstr>Arial</vt:lpstr>
      <vt:lpstr>Wingdings</vt:lpstr>
      <vt:lpstr>bailit-ppt-template-01-no-pic</vt:lpstr>
      <vt:lpstr>OHIC Aligned Measure Sets 2021 Annual Review</vt:lpstr>
      <vt:lpstr>Agenda</vt:lpstr>
      <vt:lpstr>PowerPoint Presentation</vt:lpstr>
      <vt:lpstr>Follow-up from the July 7th Meeting</vt:lpstr>
      <vt:lpstr>Follow-up from the July 7th Meeting (Cont’d)</vt:lpstr>
      <vt:lpstr>Follow-up from the July 7th Meeting (Cont’d)</vt:lpstr>
      <vt:lpstr>Follow-up from the July 14th Meeting</vt:lpstr>
      <vt:lpstr>Follow-up from the July 14th Meeting (Cont’d)</vt:lpstr>
      <vt:lpstr>Follow-up from the July 14th Meeting (Cont’d)</vt:lpstr>
      <vt:lpstr>Follow-up from the July 14th Meeting (Cont’d)</vt:lpstr>
      <vt:lpstr>Follow-up from the July 14th Meeting (Cont’d)</vt:lpstr>
      <vt:lpstr>PowerPoint Presentation</vt:lpstr>
      <vt:lpstr>The Outpatient Behavioral Health Measure Sets</vt:lpstr>
      <vt:lpstr>The Outpatient Behavioral Health Measure Sets (Cont’d)</vt:lpstr>
      <vt:lpstr>The Outpatient Behavioral Health Measure Sets (Cont’d)</vt:lpstr>
      <vt:lpstr>Process for Gathering Data for the 2021 Annual Review</vt:lpstr>
      <vt:lpstr>Process for Gathering Data for the 2021 Annual Review (Cont’d)</vt:lpstr>
      <vt:lpstr>Process for Gathering Data for the 2021 Annual Review (Cont’d)</vt:lpstr>
      <vt:lpstr>Discuss Measures with Major Specification Changes and/or that are “Topped Out”</vt:lpstr>
      <vt:lpstr>Adult Major Depressive Disorder (MDD): Coordination of Care of Patients with Specific Comorbid Conditions (Menu)</vt:lpstr>
      <vt:lpstr>Adult Major Depressive Disorder (MDD): Coordination of Care of Patients with Specific Comorbid Conditions (Menu) [Cont’d]</vt:lpstr>
      <vt:lpstr>Unhealthy Drug and Alcohol Use: Screening &amp; Brief Counseling (Menu)</vt:lpstr>
      <vt:lpstr>Follow-Up After Emergency Department Visit for Mental Illness (30-Day) (Menu)</vt:lpstr>
      <vt:lpstr>Review of Remaining Measures</vt:lpstr>
      <vt:lpstr>Adult Major Depressive Disorder (MDD): Suicide Risk Assessment (Menu)</vt:lpstr>
      <vt:lpstr>Antidepressant Medication Management (Menu)</vt:lpstr>
      <vt:lpstr>Child and Adolescent Major Depressive Disorder: Suicide Risk Assessment (Menu)</vt:lpstr>
      <vt:lpstr>Depression Remission at Six Months (Menu)</vt:lpstr>
      <vt:lpstr>Depression Remission or Response for Adolescents and Adults (Developmental)</vt:lpstr>
      <vt:lpstr>Depression Remission or Response for Adolescents and Adults (Developmental) [Cont’d]</vt:lpstr>
      <vt:lpstr>Diabetes Screening for People with Schizophrenia or Bipolar Disorder who Are Using Antipsychotic Medications (Menu)</vt:lpstr>
      <vt:lpstr>Follow-Up After Hospitalization for Mental Illness (7-Day) (Menu)</vt:lpstr>
      <vt:lpstr>Metabolic Monitoring for Children and Adolescents on Antipsychotics (Menu)</vt:lpstr>
      <vt:lpstr>Social Determinants of Health Screen (Developmental)</vt:lpstr>
      <vt:lpstr>Unhealthy Alcohol Use Screening and Follow-Up (Developmental)</vt:lpstr>
      <vt:lpstr>Utilization of the PHQ-9 to Monitor Depression Symptoms for Adolescents and Adults (Developmental)</vt:lpstr>
      <vt:lpstr>Discuss Measures with Major Specification Changes and/or that are “Topped Out”</vt:lpstr>
      <vt:lpstr>Initiation and Engagement of Substance Use Treatment (Core)</vt:lpstr>
      <vt:lpstr>Initiation and Engagement of Substance Use Treatment (Core) [Cont’d]</vt:lpstr>
      <vt:lpstr>Initiation and Engagement of Substance Use Treatment (Core) [Cont’d]</vt:lpstr>
      <vt:lpstr>Follow-up After Emergency Department Visit for Substance Use (30-Day) (Menu)</vt:lpstr>
      <vt:lpstr>Follow-up After Emergency Department Visit for Substance Use (30-Day) (Menu) [Cont’d]</vt:lpstr>
      <vt:lpstr>Review of Remaining Measures</vt:lpstr>
      <vt:lpstr>Concurrent Use of Opioids and Benzodiazepines (Developmental)</vt:lpstr>
      <vt:lpstr>Social Determinants of Health Screen (Developmental)</vt:lpstr>
      <vt:lpstr>Follow-up Tasks from Prior Annual Reviews</vt:lpstr>
      <vt:lpstr>Follow-up Tasks from Prior Annual Reviews (Cont’d)</vt:lpstr>
      <vt:lpstr>History of the Depression Screening Measure</vt:lpstr>
      <vt:lpstr>CMS Depression Screening Measure Use and Guidance Document</vt:lpstr>
      <vt:lpstr>Comparison between the Depression Screening Measures</vt:lpstr>
      <vt:lpstr>Comparison between the Depression Screening Measures (Cont’d)</vt:lpstr>
      <vt:lpstr>PowerPoint Presentation</vt:lpstr>
      <vt:lpstr>Outpatient Behavioral Health-related Health Inequities in RI</vt:lpstr>
      <vt:lpstr>Outpatient Behavioral Health-related Health Inequities in RI (Cont’d)</vt:lpstr>
      <vt:lpstr>PowerPoint Presentation</vt:lpstr>
      <vt:lpstr>Discuss Inclusion of a RELD Measure</vt:lpstr>
      <vt:lpstr>PowerPoint Presentation</vt:lpstr>
      <vt:lpstr>PowerPoint Presentation</vt:lpstr>
      <vt:lpstr>Next Steps</vt:lpstr>
      <vt:lpstr>PowerPoint Presentation</vt:lpstr>
      <vt:lpstr>Criteria Specific to the Measure Set</vt:lpstr>
      <vt:lpstr>Crosswalk of Health Inequities to RI Measures</vt:lpstr>
      <vt:lpstr>Crosswalk of Health Inequities to RI Measures (Cont’d)</vt:lpstr>
      <vt:lpstr>Crosswalk of Health Inequities to RI Measures (Cont’d)</vt:lpstr>
      <vt:lpstr>Crosswalk of Health Inequities to RI Measures (Cont’d)</vt:lpstr>
      <vt:lpstr>Crosswalk of Health Inequities to RI Measures (Cont’d)</vt:lpstr>
      <vt:lpstr>Crosswalk of Health Inequities to RI Measures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30-Day All-Cause Unplanned Readmission following Psychiatric Hospitalization in an Inpatient Psychiatric Facility (IPF)</dc:title>
  <dc:creator>Deepti Kanneganti</dc:creator>
  <cp:lastModifiedBy>Grace Flaherty</cp:lastModifiedBy>
  <cp:revision>1</cp:revision>
  <cp:lastPrinted>2021-06-29T18:40:17Z</cp:lastPrinted>
  <dcterms:created xsi:type="dcterms:W3CDTF">2021-05-28T14:21:29Z</dcterms:created>
  <dcterms:modified xsi:type="dcterms:W3CDTF">2021-08-05T19:51:02Z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0x0101000DA78F88F5E7AB428612ED4E031562CF</vt:lpwstr>
  </property>
  <property fmtid="{D5CDD505-2E9C-101B-9397-08002B2CF9AE}" pid="3" name="AuthorIds_UIVersion_21504">
    <vt:lpwstr>2633</vt:lpwstr>
  </property>
  <property fmtid="{D5CDD505-2E9C-101B-9397-08002B2CF9AE}" pid="4" name="AuthorIds_UIVersion_35328">
    <vt:lpwstr>22</vt:lpwstr>
  </property>
</Properties>
</file>